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310" r:id="rId5"/>
    <p:sldId id="275" r:id="rId6"/>
    <p:sldId id="277" r:id="rId7"/>
    <p:sldId id="272" r:id="rId8"/>
    <p:sldId id="269" r:id="rId9"/>
    <p:sldId id="262" r:id="rId10"/>
    <p:sldId id="263" r:id="rId11"/>
    <p:sldId id="265" r:id="rId12"/>
    <p:sldId id="267" r:id="rId13"/>
    <p:sldId id="278" r:id="rId14"/>
    <p:sldId id="279" r:id="rId15"/>
    <p:sldId id="280" r:id="rId16"/>
    <p:sldId id="281" r:id="rId17"/>
    <p:sldId id="282" r:id="rId18"/>
    <p:sldId id="30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5495-5FCA-45AF-9A97-E59B0F8E12F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4A95-595E-4A13-9F02-734E2F2BE1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grafia.fflch.usp.br/publicacoes/geousp/Geousp20/Artigo_Lui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oticias.uol.com.br/meio-ambiente/ultimas-noticias/redacao/2015/09/04/nao-falta-agua-em-sao-paulo-falta-planejamento-diz-professor-da-usp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Hidrografia e Climatologia do 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Foz mista do </a:t>
            </a:r>
            <a:r>
              <a:rPr lang="pt-BR" dirty="0"/>
              <a:t>R</a:t>
            </a:r>
            <a:r>
              <a:rPr lang="pt-BR" dirty="0" smtClean="0"/>
              <a:t>io Amazonas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http://upload.wikimedia.org/wikipedia/commons/6/6f/Mouths_of_amazon_geocover_19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5668888" cy="373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Foz em estuário do Rio da Prata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7890" name="Picture 2" descr="http://upload.wikimedia.org/wikipedia/commons/thumb/c/cf/River_Plate.jpg/300px-River_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168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de ilhas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Fatores como a velocidade das águas, por influência do relevo, e meandros e foz do rio serão fatores preponderantes a formação de ilhas ao longo de um percurso de um rio.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Resultado de imagem para foto aerea do vale do anhangaba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foto antiga do vale do anhangaba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8674" name="Picture 2" descr="Resultado de imagem para serra da mantique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5698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Resultado de imagem para raia olímpica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nos campos de piratini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Site do IGC e seus mapas</a:t>
            </a:r>
          </a:p>
          <a:p>
            <a:r>
              <a:rPr lang="pt-BR" dirty="0" smtClean="0"/>
              <a:t>VENTURI, L. A. B. . </a:t>
            </a:r>
            <a:r>
              <a:rPr lang="pt-BR" dirty="0" smtClean="0">
                <a:hlinkClick r:id="rId2"/>
              </a:rPr>
              <a:t>"Recurso Natural: a construção de um conceito"</a:t>
            </a:r>
            <a:r>
              <a:rPr lang="pt-BR" dirty="0" smtClean="0"/>
              <a:t>. </a:t>
            </a:r>
            <a:r>
              <a:rPr lang="pt-BR" dirty="0" err="1" smtClean="0"/>
              <a:t>Geousp</a:t>
            </a:r>
            <a:r>
              <a:rPr lang="pt-BR" dirty="0" smtClean="0"/>
              <a:t>, cap.8, 2006.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upload.wikimedia.org/wikipedia/commons/thumb/8/8c/Brasil_Bacias_hidrograficas.svg/744px-Brasil_Bacias_hidrografica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9"/>
            <a:ext cx="4248472" cy="4752528"/>
          </a:xfrm>
          <a:prstGeom prst="rect">
            <a:avLst/>
          </a:prstGeom>
          <a:noFill/>
        </p:spPr>
      </p:pic>
      <p:pic>
        <p:nvPicPr>
          <p:cNvPr id="10242" name="Picture 2" descr="Resultado de imagem para mapa hidrográfico do bra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22379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files.professoralexeinowatzki.webnode.com.br/200000333-20200211bd/Brazil_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4427984" cy="6264696"/>
          </a:xfrm>
          <a:prstGeom prst="rect">
            <a:avLst/>
          </a:prstGeom>
          <a:noFill/>
        </p:spPr>
      </p:pic>
      <p:pic>
        <p:nvPicPr>
          <p:cNvPr id="5" name="Picture 2" descr="http://www.estadosecapitaisdobrasil.com/imagens/mapas-brasil/mapa-populacao-bras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805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Aqui vinha um mapa do IGC das bacias hidrográficas de São Paulo. Mas pelo “peso” da imagem tive de tirá-la para poder baixar. 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8914" name="Picture 2" descr="http://www.tiberiogeo.com.br/imagem/brasil/aquifero_alter_chao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 hidrográfica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“Considerando-se a rede hidrográfica e a área por ela banhada define-se uma </a:t>
            </a:r>
            <a:r>
              <a:rPr lang="pt-BR" i="1" dirty="0" smtClean="0"/>
              <a:t>bacia hidrográfica</a:t>
            </a:r>
            <a:r>
              <a:rPr lang="pt-BR" dirty="0" smtClean="0"/>
              <a:t>, que pode ser delimitada e medida em km², embora seja um sistema tridimensional que envolve, além da rede hidrográfica, o relevo, o clima, o solo e a vegetação que influenciam na infiltração da água. Este sistema recebe </a:t>
            </a:r>
            <a:r>
              <a:rPr lang="pt-BR" i="1" dirty="0" smtClean="0"/>
              <a:t>inputs </a:t>
            </a:r>
            <a:r>
              <a:rPr lang="pt-BR" dirty="0" smtClean="0"/>
              <a:t>(entradas) de matéria (água atmosférica e subterrânea, além de sedimentos) e energia (principalmente térmica do Sol e cinética das chuvas e ventos); dinamiza-se em fluxos (os próprios rios) que atingem pontos de saída (</a:t>
            </a:r>
            <a:r>
              <a:rPr lang="pt-BR" i="1" dirty="0" smtClean="0"/>
              <a:t>outputs</a:t>
            </a:r>
            <a:r>
              <a:rPr lang="pt-BR" dirty="0" smtClean="0"/>
              <a:t>) representados pelos deságues ou </a:t>
            </a:r>
            <a:r>
              <a:rPr lang="pt-BR" dirty="0" err="1" smtClean="0"/>
              <a:t>exutórios</a:t>
            </a:r>
            <a:r>
              <a:rPr lang="pt-BR" dirty="0" smtClean="0"/>
              <a:t> (além da evaporação).”</a:t>
            </a:r>
          </a:p>
          <a:p>
            <a:r>
              <a:rPr lang="pt-BR" dirty="0" smtClean="0"/>
              <a:t>VENTURI, Luis Antonio </a:t>
            </a:r>
            <a:r>
              <a:rPr lang="pt-BR" dirty="0" err="1" smtClean="0"/>
              <a:t>Bittar</a:t>
            </a:r>
            <a:r>
              <a:rPr lang="pt-BR" dirty="0" smtClean="0"/>
              <a:t>. Recurso Natural: a construção de um conceito.</a:t>
            </a:r>
            <a:r>
              <a:rPr lang="en-US" dirty="0" smtClean="0"/>
              <a:t> </a:t>
            </a:r>
            <a:r>
              <a:rPr lang="en-US" dirty="0" err="1" smtClean="0"/>
              <a:t>Geousp</a:t>
            </a:r>
            <a:r>
              <a:rPr lang="en-US" dirty="0" smtClean="0"/>
              <a:t>, </a:t>
            </a:r>
            <a:r>
              <a:rPr lang="en-US" dirty="0" smtClean="0"/>
              <a:t>2006.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Hídrica em São Paulo?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"Não falta água em São Paulo, falta planejamento", diz geógrafo da </a:t>
            </a:r>
            <a:r>
              <a:rPr lang="pt-BR" b="1" dirty="0" smtClean="0"/>
              <a:t>USP</a:t>
            </a:r>
            <a:endParaRPr lang="pt-BR" dirty="0" smtClean="0"/>
          </a:p>
          <a:p>
            <a:r>
              <a:rPr lang="pt-BR" dirty="0" smtClean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noticias.uol.com.br/meio-ambiente/ultimas-noticias/redacao/2015/09/04/nao-falta-agua-em-sao-paulo-falta-planejamento-diz-professor-da-usp.htm</a:t>
            </a:r>
            <a:endParaRPr lang="pt-BR" dirty="0" smtClean="0"/>
          </a:p>
          <a:p>
            <a:r>
              <a:rPr lang="pt-BR" dirty="0" smtClean="0"/>
              <a:t>Bacia do Paraná concentra 60% dos recursos hidrelétricos do país abastecendo a região do sudeste.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Rios perenes e intermitentes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Perenes: que independente da sazonalidade tendem a permanecerem abastecidos de água.</a:t>
            </a:r>
          </a:p>
          <a:p>
            <a:r>
              <a:rPr lang="pt-BR" dirty="0" smtClean="0"/>
              <a:t>Intermitentes: alternam pela sazonalidade das chuvas épocas de chuvas e secas. Sendo os períodos de seca componentes na maior parte do ano.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Foz e seus três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Foz em estuário (funil)</a:t>
            </a:r>
          </a:p>
          <a:p>
            <a:r>
              <a:rPr lang="pt-BR" dirty="0" smtClean="0"/>
              <a:t>Foz em delta (ramificada/ canais e ilhas)</a:t>
            </a:r>
          </a:p>
          <a:p>
            <a:r>
              <a:rPr lang="pt-BR" dirty="0" smtClean="0"/>
              <a:t>Foz mista (ramificada, porém com uma foz principal)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351</Words>
  <Application>Microsoft Office PowerPoint</Application>
  <PresentationFormat>Apresentação na tela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Hidrografia e Climatologia do Brasil</vt:lpstr>
      <vt:lpstr>Bacias hidrográficas</vt:lpstr>
      <vt:lpstr>Slide 3</vt:lpstr>
      <vt:lpstr>Slide 4</vt:lpstr>
      <vt:lpstr>Slide 5</vt:lpstr>
      <vt:lpstr>Bacia hidrográfica</vt:lpstr>
      <vt:lpstr>Crise Hídrica em São Paulo?</vt:lpstr>
      <vt:lpstr>Rios perenes e intermitentes</vt:lpstr>
      <vt:lpstr>Foz e seus três tipos</vt:lpstr>
      <vt:lpstr>Foz mista do Rio Amazonas</vt:lpstr>
      <vt:lpstr>Foz em estuário do Rio da Prata</vt:lpstr>
      <vt:lpstr>Formação de ilhas</vt:lpstr>
      <vt:lpstr>Ref</vt:lpstr>
      <vt:lpstr>Slide 14</vt:lpstr>
      <vt:lpstr>Slide 15</vt:lpstr>
      <vt:lpstr>Slide 16</vt:lpstr>
      <vt:lpstr>Slide 17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Hidrografia e Climatologia do Brasil</dc:title>
  <dc:creator>Isabel</dc:creator>
  <cp:lastModifiedBy>Júlia Savaglia Anversa</cp:lastModifiedBy>
  <cp:revision>7</cp:revision>
  <dcterms:created xsi:type="dcterms:W3CDTF">2016-09-01T03:35:43Z</dcterms:created>
  <dcterms:modified xsi:type="dcterms:W3CDTF">2016-09-01T21:23:00Z</dcterms:modified>
</cp:coreProperties>
</file>