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F54F-DF52-4082-B629-5005DF23B1D9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1517-CA61-4299-9B04-54437AEA8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98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F54F-DF52-4082-B629-5005DF23B1D9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1517-CA61-4299-9B04-54437AEA8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59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F54F-DF52-4082-B629-5005DF23B1D9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1517-CA61-4299-9B04-54437AEA8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93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F54F-DF52-4082-B629-5005DF23B1D9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1517-CA61-4299-9B04-54437AEA8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56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F54F-DF52-4082-B629-5005DF23B1D9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1517-CA61-4299-9B04-54437AEA8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46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F54F-DF52-4082-B629-5005DF23B1D9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1517-CA61-4299-9B04-54437AEA8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76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F54F-DF52-4082-B629-5005DF23B1D9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1517-CA61-4299-9B04-54437AEA8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2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F54F-DF52-4082-B629-5005DF23B1D9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1517-CA61-4299-9B04-54437AEA8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28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F54F-DF52-4082-B629-5005DF23B1D9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1517-CA61-4299-9B04-54437AEA8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61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F54F-DF52-4082-B629-5005DF23B1D9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1517-CA61-4299-9B04-54437AEA8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84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F54F-DF52-4082-B629-5005DF23B1D9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1517-CA61-4299-9B04-54437AEA8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78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F54F-DF52-4082-B629-5005DF23B1D9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C1517-CA61-4299-9B04-54437AEA8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d1noticias.com/upload/dn_noticia/2016/08/indust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19891"/>
            <a:ext cx="10293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9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Segunda Revolução Industrial(1840 – 1945)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Ocorre na Europa e nos Estados Unidos. Uai?</a:t>
            </a:r>
          </a:p>
          <a:p>
            <a:r>
              <a:rPr lang="pt-BR" dirty="0" smtClean="0"/>
              <a:t>Aço como mineral mais importante</a:t>
            </a:r>
          </a:p>
          <a:p>
            <a:r>
              <a:rPr lang="pt-BR" dirty="0" smtClean="0"/>
              <a:t>Petróleo e Eletricidade como recursos energéticos mais importantes</a:t>
            </a:r>
          </a:p>
          <a:p>
            <a:r>
              <a:rPr lang="pt-BR" dirty="0" smtClean="0"/>
              <a:t>Aumento ainda maior da mecanização, inclusive do campo</a:t>
            </a:r>
          </a:p>
          <a:p>
            <a:r>
              <a:rPr lang="pt-BR" dirty="0" smtClean="0"/>
              <a:t>Êxodo rural</a:t>
            </a:r>
          </a:p>
          <a:p>
            <a:r>
              <a:rPr lang="pt-BR" dirty="0" smtClean="0"/>
              <a:t>Novos setores industrias: Metalúrgico, químico, petroquímico, etc.</a:t>
            </a:r>
          </a:p>
          <a:p>
            <a:r>
              <a:rPr lang="pt-BR" dirty="0" smtClean="0"/>
              <a:t>Fortalecimento dos sindicatos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525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3.bp.blogspot.com/-j5axF6dWS2M/VBJLxH6vLZI/AAAAAAAAVrg/4sJPKUSjmno/s1600/ModelT-Assemb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735" y="-771923"/>
            <a:ext cx="9753600" cy="76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4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aojosedoscampos.com.br/diario/16897/imagens/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81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448" y="2708920"/>
            <a:ext cx="8229600" cy="1143000"/>
          </a:xfrm>
        </p:spPr>
        <p:txBody>
          <a:bodyPr/>
          <a:lstStyle/>
          <a:p>
            <a:r>
              <a:rPr lang="pt-BR" dirty="0" smtClean="0"/>
              <a:t>Fordismo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pt-BR" dirty="0" smtClean="0"/>
              <a:t>Propunha a divisão cada vez maior do trabalho, buscando a especialização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Taylorismo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20897" y="3717032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Aplicou o Taylorismo conjuntamente com outros fatores em sua indústria. Como a linha de produção, a padronização e o estoque.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78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Terceira Revolução Industrial (1945- </a:t>
            </a:r>
            <a:r>
              <a:rPr lang="pt-BR" dirty="0" err="1" smtClean="0"/>
              <a:t>Today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Baseia-se na alta tecnologia e robotização</a:t>
            </a:r>
          </a:p>
          <a:p>
            <a:r>
              <a:rPr lang="pt-BR" dirty="0" smtClean="0"/>
              <a:t>Diminuição da mão de obra no primeiro e segundo setores da economia</a:t>
            </a:r>
          </a:p>
          <a:p>
            <a:r>
              <a:rPr lang="pt-BR" dirty="0" err="1" smtClean="0"/>
              <a:t>Toyotismo</a:t>
            </a:r>
            <a:r>
              <a:rPr lang="pt-BR" dirty="0" smtClean="0"/>
              <a:t> e o “</a:t>
            </a:r>
            <a:r>
              <a:rPr lang="pt-BR" dirty="0" err="1" smtClean="0"/>
              <a:t>just</a:t>
            </a:r>
            <a:r>
              <a:rPr lang="pt-BR" dirty="0" smtClean="0"/>
              <a:t> in time”</a:t>
            </a:r>
          </a:p>
          <a:p>
            <a:r>
              <a:rPr lang="pt-BR" dirty="0" smtClean="0"/>
              <a:t>Massificação de produtos tecnológicos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354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3-sa-east-1.amazonaws.com/descomplica-blog/wp-content/uploads/2015/03/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332656"/>
            <a:ext cx="11344159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0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três tipos de Indústria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Indústria de Base: Se concentra em produzir produtos que serão vendidos para outras indústrias através da transformação de matéria prima. </a:t>
            </a:r>
            <a:r>
              <a:rPr lang="pt-BR" dirty="0" err="1" smtClean="0"/>
              <a:t>Ex</a:t>
            </a:r>
            <a:r>
              <a:rPr lang="pt-BR" dirty="0" smtClean="0"/>
              <a:t>: Siderúrgica</a:t>
            </a:r>
          </a:p>
          <a:p>
            <a:r>
              <a:rPr lang="pt-BR" dirty="0" smtClean="0"/>
              <a:t>Indústrias de Bens de Capital: Produz maquinário e equipamentos para outras indústrias. </a:t>
            </a:r>
            <a:r>
              <a:rPr lang="pt-BR" dirty="0" err="1" smtClean="0"/>
              <a:t>Ex</a:t>
            </a:r>
            <a:r>
              <a:rPr lang="pt-BR" dirty="0" smtClean="0"/>
              <a:t>: Produção de ventiladores industriais</a:t>
            </a:r>
          </a:p>
          <a:p>
            <a:r>
              <a:rPr lang="pt-BR" dirty="0" smtClean="0"/>
              <a:t>Indústria de Bens de Consumo: Se divide em bens duráveis, como automóveis e televisores, e de bens não-duráveis, como roupas e comida.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617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importância da Indústria no contexto mundial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Fomento de novas indústrias</a:t>
            </a:r>
          </a:p>
          <a:p>
            <a:r>
              <a:rPr lang="pt-BR" dirty="0" smtClean="0"/>
              <a:t>Criação de postos de emprego</a:t>
            </a:r>
          </a:p>
          <a:p>
            <a:r>
              <a:rPr lang="pt-BR" dirty="0" smtClean="0"/>
              <a:t>Guerras Fiscais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142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ns.kboing.com.br/f_noticias/5/5/1/55145415d4e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3" y="980728"/>
            <a:ext cx="1071562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34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s.slideplayer.com.br/7/1756049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" y="2606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1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qDgBFVFpgFQ/U5UJ03DUKYI/AAAAAAAAA0U/mCOE6_T9vSY/s1600/artes%C3%A3o+sapate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928" y="0"/>
            <a:ext cx="10241929" cy="68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332656"/>
            <a:ext cx="4739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 smtClean="0"/>
              <a:t>Manufatura</a:t>
            </a:r>
            <a:endParaRPr lang="pt-BR" sz="7200" b="1" dirty="0"/>
          </a:p>
        </p:txBody>
      </p:sp>
    </p:spTree>
    <p:extLst>
      <p:ext uri="{BB962C8B-B14F-4D97-AF65-F5344CB8AC3E}">
        <p14:creationId xmlns:p14="http://schemas.microsoft.com/office/powerpoint/2010/main" val="22863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Manufatura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Realização do trabalho manual por artesãos</a:t>
            </a:r>
          </a:p>
          <a:p>
            <a:r>
              <a:rPr lang="pt-BR" dirty="0" smtClean="0"/>
              <a:t>Confecção de produtos de necessidade básica de acordo com a demanda</a:t>
            </a:r>
          </a:p>
          <a:p>
            <a:r>
              <a:rPr lang="pt-BR" dirty="0" smtClean="0"/>
              <a:t>Ganha força na Inglaterra. Por quê?</a:t>
            </a:r>
          </a:p>
          <a:p>
            <a:r>
              <a:rPr lang="pt-BR" dirty="0" smtClean="0"/>
              <a:t>Impulsiona a primeira </a:t>
            </a:r>
            <a:r>
              <a:rPr lang="pt-BR" dirty="0"/>
              <a:t>R</a:t>
            </a:r>
            <a:r>
              <a:rPr lang="pt-BR" dirty="0" smtClean="0"/>
              <a:t>evolução Industrial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145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ionainternet.files.wordpress.com/2012/06/cidade-revoluc3a7c3a3o-industria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7"/>
            <a:ext cx="9031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1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Primeira Revolução Industrial(1750-1840)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Ocorre na Inglaterra. Por quê?</a:t>
            </a:r>
          </a:p>
          <a:p>
            <a:r>
              <a:rPr lang="pt-BR" dirty="0" smtClean="0"/>
              <a:t>Ferro e carvão como principais componentes</a:t>
            </a:r>
          </a:p>
          <a:p>
            <a:r>
              <a:rPr lang="pt-BR" dirty="0" smtClean="0"/>
              <a:t>Produção padronizada</a:t>
            </a:r>
          </a:p>
          <a:p>
            <a:r>
              <a:rPr lang="pt-BR" dirty="0" smtClean="0"/>
              <a:t>Rápida urbanização</a:t>
            </a:r>
          </a:p>
          <a:p>
            <a:r>
              <a:rPr lang="pt-BR" dirty="0" smtClean="0"/>
              <a:t>Indústria têxtil </a:t>
            </a:r>
          </a:p>
          <a:p>
            <a:r>
              <a:rPr lang="pt-BR" dirty="0" smtClean="0"/>
              <a:t>Alienação e especialização do trabalho</a:t>
            </a:r>
          </a:p>
          <a:p>
            <a:r>
              <a:rPr lang="pt-BR" dirty="0" smtClean="0"/>
              <a:t>Uso de máquinas</a:t>
            </a:r>
          </a:p>
          <a:p>
            <a:r>
              <a:rPr lang="pt-BR" dirty="0" smtClean="0"/>
              <a:t>Descoberta dos trens. </a:t>
            </a:r>
            <a:r>
              <a:rPr lang="pt-BR" dirty="0" err="1" smtClean="0"/>
              <a:t>Piuíí</a:t>
            </a:r>
            <a:r>
              <a:rPr lang="pt-BR" dirty="0" smtClean="0"/>
              <a:t>.</a:t>
            </a:r>
          </a:p>
          <a:p>
            <a:r>
              <a:rPr lang="pt-BR" dirty="0" smtClean="0"/>
              <a:t>PROFUNDA mudança social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6867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_FK5QjE4gwZc/TE8AZqY3ZhI/AAAAAAAAIJ4/QcKS_P82Re0/s1600/pre_urb_londres_revolucao_industr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938215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6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e/e5/KFNB_Aust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" y="908720"/>
            <a:ext cx="9711780" cy="48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9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obility.org/wp-content/uploads/2013/12/vi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830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8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_SwRTwOW25hs/S-uuUu_yQ4I/AAAAAAAAAHA/cJzJp7-SVMI/s1600/Coalbrookd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797295" cy="68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49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296</Words>
  <Application>Microsoft Office PowerPoint</Application>
  <PresentationFormat>Apresentação na tela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Manufatura</vt:lpstr>
      <vt:lpstr>Apresentação do PowerPoint</vt:lpstr>
      <vt:lpstr>Primeira Revolução Industrial(1750-1840)</vt:lpstr>
      <vt:lpstr>Apresentação do PowerPoint</vt:lpstr>
      <vt:lpstr>Apresentação do PowerPoint</vt:lpstr>
      <vt:lpstr>Apresentação do PowerPoint</vt:lpstr>
      <vt:lpstr>Apresentação do PowerPoint</vt:lpstr>
      <vt:lpstr>Segunda Revolução Industrial(1840 – 1945)</vt:lpstr>
      <vt:lpstr>Apresentação do PowerPoint</vt:lpstr>
      <vt:lpstr>Apresentação do PowerPoint</vt:lpstr>
      <vt:lpstr>Fordismo</vt:lpstr>
      <vt:lpstr>Terceira Revolução Industrial (1945- Today)</vt:lpstr>
      <vt:lpstr>Apresentação do PowerPoint</vt:lpstr>
      <vt:lpstr>Os três tipos de Indústria</vt:lpstr>
      <vt:lpstr>A importância da Indústria no contexto mundial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Bertolini</dc:creator>
  <cp:lastModifiedBy>Marcos Bertolini</cp:lastModifiedBy>
  <cp:revision>6</cp:revision>
  <dcterms:created xsi:type="dcterms:W3CDTF">2016-09-29T20:25:55Z</dcterms:created>
  <dcterms:modified xsi:type="dcterms:W3CDTF">2016-09-29T22:09:22Z</dcterms:modified>
</cp:coreProperties>
</file>