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5" r:id="rId11"/>
    <p:sldId id="266" r:id="rId12"/>
    <p:sldId id="267" r:id="rId13"/>
    <p:sldId id="269" r:id="rId14"/>
    <p:sldId id="263" r:id="rId15"/>
    <p:sldId id="264" r:id="rId16"/>
    <p:sldId id="268" r:id="rId17"/>
    <p:sldId id="274" r:id="rId18"/>
    <p:sldId id="272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14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03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47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28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7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57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46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8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9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12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6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CF01-9330-43DB-A316-D45D2FEC0444}" type="datetimeFigureOut">
              <a:rPr lang="pt-BR" smtClean="0"/>
              <a:t>13/09/2016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D265A-8931-44E4-9C1F-0A4ED791F5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49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arcongo.org/wp-content/uploads/2014/09/african-continent-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1556792"/>
            <a:ext cx="7772400" cy="1470025"/>
          </a:xfrm>
        </p:spPr>
        <p:txBody>
          <a:bodyPr/>
          <a:lstStyle/>
          <a:p>
            <a:r>
              <a:rPr lang="pt-BR" b="1" dirty="0" smtClean="0"/>
              <a:t>O Continente Africano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5547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4.bp.blogspot.com/-4VQGAs79KPU/UFEXNnsTNqI/AAAAAAAABro/hVl16piIZz0/s1600/conf_berlin_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10" y="404664"/>
            <a:ext cx="7842448" cy="73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A História da África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0757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Conferência de Berlim(1884-1885)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Reúne diversos países europeus que dividem o território africano entre si, não levando em conta as características humanas e físicas das regiões</a:t>
            </a:r>
            <a:r>
              <a:rPr lang="pt-BR" dirty="0" smtClean="0"/>
              <a:t>. Conhecido també</a:t>
            </a:r>
            <a:r>
              <a:rPr lang="pt-BR" dirty="0" smtClean="0"/>
              <a:t>m como partilha da África</a:t>
            </a:r>
            <a:endParaRPr lang="pt-BR" dirty="0" smtClean="0"/>
          </a:p>
          <a:p>
            <a:r>
              <a:rPr lang="pt-BR" dirty="0" smtClean="0"/>
              <a:t>Estratégia: Uso de força militar e de minorias para governar as maiorias </a:t>
            </a:r>
          </a:p>
          <a:p>
            <a:r>
              <a:rPr lang="pt-BR" dirty="0" smtClean="0"/>
              <a:t>Motivações: Explorar o continente economicamente e “levar a civilização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Dura até o fim da Segunda Guerra Mundial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26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eographosemtransformacao.files.wordpress.com/2012/06/imagem-da-afrieca-para-o-blo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676" cy="703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0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.bp.blogspot.com/-WeYTJ4S4vks/VOz86blsKHI/AAAAAAAAAkw/MQ5WDN_-eBA/s1600/partilha-da-africa-450x4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168" y="-25717"/>
            <a:ext cx="7305831" cy="68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7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.bp.blogspot.com/-O-NCkrGjfPg/TdiEHlAH3mI/AAAAAAAAABw/W7mlNaI-ie8/s1600/mapa_da_africa_subsaariana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503493" cy="66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25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África do Norte, ou África Branca: Predomínio Árabe. Religião Muçulmana. No geral, possui os melhores índices de IDH do continente.</a:t>
            </a:r>
          </a:p>
          <a:p>
            <a:r>
              <a:rPr lang="pt-BR" dirty="0" smtClean="0"/>
              <a:t>África Subsaariana, ou África Negra: Diversas culturas, população predominantemente negra, baixos </a:t>
            </a:r>
            <a:r>
              <a:rPr lang="pt-BR" dirty="0" err="1" smtClean="0"/>
              <a:t>IDH’s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1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1% do PIB mundial</a:t>
            </a:r>
          </a:p>
          <a:p>
            <a:r>
              <a:rPr lang="pt-BR" dirty="0" smtClean="0"/>
              <a:t>Continente altamente subdesenvolvido</a:t>
            </a:r>
            <a:endParaRPr lang="pt-BR" dirty="0" smtClean="0"/>
          </a:p>
          <a:p>
            <a:r>
              <a:rPr lang="pt-BR" dirty="0" smtClean="0"/>
              <a:t>Dificuldade em desenvolver uma indústria</a:t>
            </a:r>
          </a:p>
          <a:p>
            <a:r>
              <a:rPr lang="pt-BR" dirty="0" smtClean="0"/>
              <a:t>Continente rico em minerais como Ferro, Urânio, Petróleo, e metais preciosos(Ouro, Diamante e Prata. ¾ da produção mundial)</a:t>
            </a:r>
          </a:p>
          <a:p>
            <a:r>
              <a:rPr lang="pt-BR" dirty="0" smtClean="0"/>
              <a:t>Comércio e infraestrutura voltada para exportação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eobancodedados.files.wordpress.com/2014/11/diamante-map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91" y="1093412"/>
            <a:ext cx="8857109" cy="38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26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SADC (Comunidade para o Desenvolvimento da África Austral)</a:t>
            </a:r>
            <a:endParaRPr lang="pt-BR" dirty="0"/>
          </a:p>
        </p:txBody>
      </p:sp>
      <p:pic>
        <p:nvPicPr>
          <p:cNvPr id="3076" name="Picture 4" descr="http://www.sadc-reep.org.za/uploads/images/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8869"/>
            <a:ext cx="5760640" cy="54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6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Promover a Industrialização da Região</a:t>
            </a:r>
          </a:p>
          <a:p>
            <a:r>
              <a:rPr lang="pt-BR" dirty="0" smtClean="0"/>
              <a:t>Investimentos em profissionalização de mão de obra</a:t>
            </a:r>
          </a:p>
          <a:p>
            <a:r>
              <a:rPr lang="pt-BR" dirty="0" smtClean="0"/>
              <a:t>Combate ao HIV</a:t>
            </a:r>
          </a:p>
          <a:p>
            <a:r>
              <a:rPr lang="pt-BR" dirty="0" smtClean="0"/>
              <a:t>Buscar uma maior igualdade para as mulheres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02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oescola.com/wp-content/uploads/2008/02/projecao-mercat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97646"/>
            <a:ext cx="8676456" cy="73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3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abianaklink.files.wordpress.com/2012/06/map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91480"/>
            <a:ext cx="925252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/>
              <a:t>Conflitos</a:t>
            </a:r>
            <a:endParaRPr lang="pt-BR" sz="5400" b="1" dirty="0"/>
          </a:p>
        </p:txBody>
      </p:sp>
    </p:spTree>
    <p:extLst>
      <p:ext uri="{BB962C8B-B14F-4D97-AF65-F5344CB8AC3E}">
        <p14:creationId xmlns:p14="http://schemas.microsoft.com/office/powerpoint/2010/main" val="1327140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900" y="0"/>
            <a:ext cx="8229600" cy="1143000"/>
          </a:xfrm>
        </p:spPr>
        <p:txBody>
          <a:bodyPr/>
          <a:lstStyle/>
          <a:p>
            <a:r>
              <a:rPr lang="pt-BR" dirty="0" smtClean="0"/>
              <a:t>Somália</a:t>
            </a:r>
            <a:endParaRPr lang="pt-BR" dirty="0"/>
          </a:p>
        </p:txBody>
      </p:sp>
      <p:pic>
        <p:nvPicPr>
          <p:cNvPr id="6146" name="Picture 2" descr="http://static.otcdn.com/imglib/guiamapas/paises/big/somal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19"/>
            <a:ext cx="5173960" cy="56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03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Somália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dos piores </a:t>
            </a:r>
            <a:r>
              <a:rPr lang="pt-BR" dirty="0" err="1" smtClean="0"/>
              <a:t>IDH’s</a:t>
            </a:r>
            <a:r>
              <a:rPr lang="pt-BR" dirty="0" smtClean="0"/>
              <a:t> do planeta</a:t>
            </a:r>
          </a:p>
          <a:p>
            <a:r>
              <a:rPr lang="pt-BR" dirty="0" smtClean="0"/>
              <a:t>Conhecido como Estado mais falido do mundo</a:t>
            </a:r>
          </a:p>
          <a:p>
            <a:r>
              <a:rPr lang="pt-BR" dirty="0" smtClean="0"/>
              <a:t>Briga de clãs pelo poder</a:t>
            </a:r>
          </a:p>
          <a:p>
            <a:r>
              <a:rPr lang="pt-BR" smtClean="0"/>
              <a:t>Governo frágil</a:t>
            </a:r>
          </a:p>
        </p:txBody>
      </p:sp>
    </p:spTree>
    <p:extLst>
      <p:ext uri="{BB962C8B-B14F-4D97-AF65-F5344CB8AC3E}">
        <p14:creationId xmlns:p14="http://schemas.microsoft.com/office/powerpoint/2010/main" val="136605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3/34/Gall%E2%80%93Peters_projection_SW.jpg/1280px-Gall%E2%80%93Peters_projection_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878" y="476672"/>
            <a:ext cx="943359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9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Gerais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Bilhão de pessoas. Segundo continente mais populoso.</a:t>
            </a:r>
          </a:p>
          <a:p>
            <a:r>
              <a:rPr lang="pt-BR" dirty="0" smtClean="0"/>
              <a:t>Terceiro continente mais extenso</a:t>
            </a:r>
          </a:p>
          <a:p>
            <a:r>
              <a:rPr lang="pt-BR" dirty="0" smtClean="0"/>
              <a:t>54 países independentes</a:t>
            </a:r>
          </a:p>
          <a:p>
            <a:r>
              <a:rPr lang="pt-BR" dirty="0" smtClean="0"/>
              <a:t>A África inteira corresponde a 1% do PIB mundial.</a:t>
            </a:r>
          </a:p>
        </p:txBody>
      </p:sp>
    </p:spTree>
    <p:extLst>
      <p:ext uri="{BB962C8B-B14F-4D97-AF65-F5344CB8AC3E}">
        <p14:creationId xmlns:p14="http://schemas.microsoft.com/office/powerpoint/2010/main" val="169180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rlosrabello.org/wp-content/uploads/2014/04/Africa-Cli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80332"/>
            <a:ext cx="6582519" cy="69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6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4.bp.blogspot.com/-rrLY6HIlzlQ/UBsgMjmAYyI/AAAAAAAAAF8/ujgPGOcp-2c/s1600/%25C3%2581frica+Vegeta%25C3%25A7%25C3%25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56523" cy="685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47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ducabras.com/media/emtudo_img/upload/_img/20110318_1012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80" y="0"/>
            <a:ext cx="6003003" cy="66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0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viaxeaitaca.files.wordpress.com/2011/11/africa-rele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87819"/>
            <a:ext cx="8604448" cy="704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29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blog.cloudflare.com/content/images/2014/12/Johannesburg-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8" y="3140968"/>
            <a:ext cx="9144000" cy="419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dailymail.co.uk/i/pix/2016/01/29/17/0EBA90FA00000578-0-image-a-6_1454086962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35496"/>
            <a:ext cx="941150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250</Words>
  <Application>Microsoft Office PowerPoint</Application>
  <PresentationFormat>Apresentação na tela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O Continente Africano</vt:lpstr>
      <vt:lpstr>Apresentação do PowerPoint</vt:lpstr>
      <vt:lpstr>Apresentação do PowerPoint</vt:lpstr>
      <vt:lpstr>Dados Gerais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História da África</vt:lpstr>
      <vt:lpstr>A Conferência de Berlim(1884-1885)</vt:lpstr>
      <vt:lpstr>Apresentação do PowerPoint</vt:lpstr>
      <vt:lpstr>Apresentação do PowerPoint</vt:lpstr>
      <vt:lpstr>Apresentação do PowerPoint</vt:lpstr>
      <vt:lpstr>Características</vt:lpstr>
      <vt:lpstr>Economia</vt:lpstr>
      <vt:lpstr>Apresentação do PowerPoint</vt:lpstr>
      <vt:lpstr>O SADC (Comunidade para o Desenvolvimento da África Austral)</vt:lpstr>
      <vt:lpstr>Objetivos</vt:lpstr>
      <vt:lpstr>Conflitos</vt:lpstr>
      <vt:lpstr>Somália</vt:lpstr>
      <vt:lpstr>Somália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Continente Africano</dc:title>
  <dc:creator>André Bertolini</dc:creator>
  <cp:lastModifiedBy>André Bertolini</cp:lastModifiedBy>
  <cp:revision>11</cp:revision>
  <dcterms:created xsi:type="dcterms:W3CDTF">2016-09-12T19:27:15Z</dcterms:created>
  <dcterms:modified xsi:type="dcterms:W3CDTF">2016-09-13T16:01:54Z</dcterms:modified>
</cp:coreProperties>
</file>