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84AD5B5-D396-4755-A3F5-AD9F419A7D0A}" type="slidenum">
              <a:rPr lang="fr-FR" smtClean="0"/>
              <a:t>‹nº›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DDDCED8-6C18-4465-B8D7-C712BB1B05E4}" type="datetimeFigureOut">
              <a:rPr lang="fr-FR" smtClean="0"/>
              <a:t>11/09/2016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/>
          <a:lstStyle/>
          <a:p>
            <a:r>
              <a:rPr lang="pt-BR" dirty="0" smtClean="0"/>
              <a:t>Conclusão e proposta de intervenção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360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332656"/>
            <a:ext cx="8208912" cy="619268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Conclusão: Põe término à redação. Sintetiza o conteúdo dos argumentos, oferece hipótese de solução e dá acabamento ao texto. Retome as ideias expostas na introdução, junto com os principais argumentos que a justificam para confirmar a tese e encerrar o debate. Diferente das outras redações, no Enem é nessa parte que você deve propor a solução ao problema, a partir dos pontos já levantados durante sua redação. </a:t>
            </a:r>
          </a:p>
          <a:p>
            <a:pPr algn="just"/>
            <a:r>
              <a:rPr lang="pt-BR" dirty="0" smtClean="0"/>
              <a:t>Concluir não é simplesmente “terminar” o texto. A conclusão é feita de comentários que confirmam os aspectos desenvolvidos nos parágrafos anteriores. É o momento de oferecer uma solução ou demonstrar algum tipo de expectativa em relação à sua tese e ao assunto como um todo.</a:t>
            </a:r>
          </a:p>
          <a:p>
            <a:pPr algn="just"/>
            <a:r>
              <a:rPr lang="pt-BR" dirty="0" smtClean="0"/>
              <a:t>A conclusão não é o momento de levantar questionamentos que não tenham sido esclarecidos nos parágrafos argumentativos, portanto EVITE frases interrogativas.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532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da conclusão</a:t>
            </a: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8388424" cy="551723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Síntese da argumentação – condensa a tese e/ou parte da análise sem parecer repetição pura, reforçando seu posicionamento no parágrafo final. O que deve ser retomado é apenas a essência do que já foi mostrado, evitando-se a mera repetição de frases e vocabulário. </a:t>
            </a:r>
          </a:p>
          <a:p>
            <a:pPr algn="just"/>
            <a:r>
              <a:rPr lang="pt-BR" dirty="0" smtClean="0"/>
              <a:t>Não acrescente informações novas na conclusão. As ideias devem ser expostas ao longo do desenvolvimento. O último parágrafo apenas finaliza a temática em discussão. Também não termine com perguntas abertas sobre questões que, ao invés de serem encaminhadas ao leitor, deveriam ter sido respondidas durante o texto.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347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proposta de intervenção no Enem</a:t>
            </a: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388424" cy="478112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Proposta de intervenção: o autor precisa basear-se nos conteúdos já analisados. Não é possível apresentar propostas de solução para problemas que não foram discutidos ou perspectiva futura que não esteja embasada em dados presentes. </a:t>
            </a:r>
          </a:p>
          <a:p>
            <a:pPr algn="just"/>
            <a:r>
              <a:rPr lang="pt-BR" dirty="0" smtClean="0"/>
              <a:t>As propostas de solução não devem ser "utópicas". Também não se devem apresentar propostas genéricas demais ou típicas do senso comum, como dizer que o governo precisa "fazer alguma coisa" ou que as pessoas "precisam se conscientizar" de algo. Ou seja, o autor tem direito de manter seu ponto de vista em relação ao tema, só precisa apontar sugestões específicas, sempre citando nomes e escolhendo o vocabulário mais preciso, evitando as generalizações que não contribuem em nada com o texto.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82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proposta de intervenção no Enem</a:t>
            </a: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8460432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proposta de intervenção – (INEP, 2014, p. 22): </a:t>
            </a:r>
          </a:p>
          <a:p>
            <a:pPr algn="just"/>
            <a:r>
              <a:rPr lang="pt-BR" dirty="0" smtClean="0"/>
              <a:t>A sua redação, além de apresentar uma tese sobre o tema, apoiada em argumentos consistentes, deve oferecer uma proposta de intervenção na vida social. Essa proposta deve considerar os pontos abordados na argumentação, deve manter vínculo direto com a tese desenvolvida no texto e coerência com os argumentos utilizados, já que expressa a sua visão, como autor, das possíveis soluções para a questão discutida.</a:t>
            </a:r>
          </a:p>
          <a:p>
            <a:pPr algn="just"/>
            <a:r>
              <a:rPr lang="pt-BR" dirty="0" smtClean="0"/>
              <a:t>A proposta de intervenção precisa ser DETALHADA de modo a permitir ao leitor o julgamento sobre sua exequibilidade, portanto, deve conter a exposição da intervenção sugerida e o detalhamento dos meios para realizá-la. A proposta deve, ainda, refletir os conhecimentos de mundo de quem a redige, e a coerência da argumentação será um dos aspectos decisivos no processo de avaliação. É necessário que ela respeite os direitos humanos, que não rompa com valores como cidadania, liberdade, solidariedade e diversidade cultural.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839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692696"/>
            <a:ext cx="8208912" cy="5433467"/>
          </a:xfrm>
        </p:spPr>
        <p:txBody>
          <a:bodyPr/>
          <a:lstStyle/>
          <a:p>
            <a:pPr algn="just"/>
            <a:r>
              <a:rPr lang="pt-BR" dirty="0" smtClean="0"/>
              <a:t>Ao redigir seu texto, procure evitar propostas vagas, gerais; busque propostas mais concretas, específicas, consistentes com o desenvolvimento de suas ideias. Antes de elaborar sua proposta, procure responder às seguintes perguntas: O que é possível apresentar como proposta de intervenção na vida social? Como viabilizar essa proposta?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0957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800" dirty="0" smtClean="0"/>
              <a:t>Duplas de articuladores conclusivos</a:t>
            </a:r>
            <a:endParaRPr lang="fr-FR" sz="3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tudo isso         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                  ...entende-se que</a:t>
            </a:r>
          </a:p>
          <a:p>
            <a:r>
              <a:rPr lang="pt-BR" dirty="0" smtClean="0"/>
              <a:t>Levando em consideração 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   ...percebe-se que</a:t>
            </a:r>
          </a:p>
          <a:p>
            <a:pPr marL="114300" indent="0">
              <a:buNone/>
            </a:pPr>
            <a:r>
              <a:rPr lang="pt-BR" dirty="0"/>
              <a:t>e</a:t>
            </a:r>
            <a:r>
              <a:rPr lang="pt-BR" dirty="0" smtClean="0"/>
              <a:t>sses aspectos</a:t>
            </a:r>
            <a:endParaRPr lang="pt-BR" dirty="0"/>
          </a:p>
          <a:p>
            <a:r>
              <a:rPr lang="pt-BR" dirty="0" smtClean="0"/>
              <a:t>Dessa forma              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             ...faz-se necessário</a:t>
            </a:r>
          </a:p>
          <a:p>
            <a:r>
              <a:rPr lang="pt-BR" dirty="0" smtClean="0"/>
              <a:t>Dado o exposto         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              ...é preciso que</a:t>
            </a:r>
          </a:p>
          <a:p>
            <a:r>
              <a:rPr lang="pt-BR" dirty="0" smtClean="0"/>
              <a:t>Por todos esses aspectos    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  ...é necessário que</a:t>
            </a:r>
          </a:p>
          <a:p>
            <a:r>
              <a:rPr lang="pt-BR" dirty="0" smtClean="0"/>
              <a:t>Por motivo de            </a:t>
            </a:r>
            <a:r>
              <a:rPr lang="pt-BR" smtClean="0">
                <a:sym typeface="Wingdings" panose="05000000000000000000" pitchFamily="2" charset="2"/>
              </a:rPr>
              <a:t></a:t>
            </a:r>
            <a:r>
              <a:rPr lang="pt-BR" smtClean="0"/>
              <a:t>                  ...pode-se </a:t>
            </a:r>
            <a:r>
              <a:rPr lang="pt-BR" dirty="0" smtClean="0"/>
              <a:t>afirmar 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5845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</TotalTime>
  <Words>685</Words>
  <Application>Microsoft Office PowerPoint</Application>
  <PresentationFormat>Apresentação na tela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Adjacência</vt:lpstr>
      <vt:lpstr>Conclusão e proposta de intervenção</vt:lpstr>
      <vt:lpstr>Apresentação do PowerPoint</vt:lpstr>
      <vt:lpstr>Estrutura da conclusão</vt:lpstr>
      <vt:lpstr>A proposta de intervenção no Enem</vt:lpstr>
      <vt:lpstr>A proposta de intervenção no Enem</vt:lpstr>
      <vt:lpstr>Apresentação do PowerPoint</vt:lpstr>
      <vt:lpstr>Duplas de articuladores conclusivos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Conclusão e proposta de intervenção</dc:title>
  <dc:creator>Flavia</dc:creator>
  <cp:lastModifiedBy>Flavia</cp:lastModifiedBy>
  <cp:revision>3</cp:revision>
  <dcterms:created xsi:type="dcterms:W3CDTF">2016-09-11T20:22:28Z</dcterms:created>
  <dcterms:modified xsi:type="dcterms:W3CDTF">2016-09-11T20:43:22Z</dcterms:modified>
</cp:coreProperties>
</file>