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2" autoAdjust="0"/>
    <p:restoredTop sz="94660"/>
  </p:normalViewPr>
  <p:slideViewPr>
    <p:cSldViewPr>
      <p:cViewPr varScale="1">
        <p:scale>
          <a:sx n="74" d="100"/>
          <a:sy n="74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17D7F00-2902-475D-A4DD-523C4A086FAE}" type="datetimeFigureOut">
              <a:rPr lang="pt-BR" smtClean="0"/>
              <a:t>06/07/2016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7E826C2-B0F3-4E58-AEB9-E83C7EF6789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3132616"/>
            <a:ext cx="72056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200" dirty="0" smtClean="0">
                <a:latin typeface="+mj-lt"/>
              </a:rPr>
              <a:t>PERÍODO REGENCIAL</a:t>
            </a:r>
            <a:endParaRPr lang="pt-BR" sz="10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613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480720" cy="1152128"/>
          </a:xfrm>
        </p:spPr>
        <p:txBody>
          <a:bodyPr>
            <a:normAutofit fontScale="90000"/>
          </a:bodyPr>
          <a:lstStyle/>
          <a:p>
            <a:r>
              <a:rPr lang="pt-BR" sz="6000" dirty="0" smtClean="0"/>
              <a:t>CONTEXTO</a:t>
            </a:r>
            <a:r>
              <a:rPr lang="pt-BR" dirty="0" smtClean="0"/>
              <a:t> </a:t>
            </a:r>
            <a:r>
              <a:rPr lang="pt-BR" sz="6000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1931" y="1412776"/>
            <a:ext cx="8424936" cy="3094112"/>
          </a:xfrm>
        </p:spPr>
        <p:txBody>
          <a:bodyPr>
            <a:normAutofit/>
          </a:bodyPr>
          <a:lstStyle/>
          <a:p>
            <a:r>
              <a:rPr lang="pt-BR" sz="2500" dirty="0" smtClean="0"/>
              <a:t>D. Pedro I abdica e volta para Portugal (</a:t>
            </a:r>
            <a:r>
              <a:rPr lang="pt-BR" sz="2500" i="1" dirty="0" smtClean="0"/>
              <a:t>noite das garrafadas</a:t>
            </a:r>
            <a:r>
              <a:rPr lang="pt-BR" sz="2500" dirty="0" smtClean="0"/>
              <a:t>).</a:t>
            </a:r>
          </a:p>
          <a:p>
            <a:r>
              <a:rPr lang="pt-BR" sz="2500" dirty="0" smtClean="0"/>
              <a:t>D. Pedro II fica: Menoridade.</a:t>
            </a:r>
          </a:p>
          <a:p>
            <a:r>
              <a:rPr lang="pt-BR" sz="2500" dirty="0" smtClean="0"/>
              <a:t>Saída de D. Pedro I: Certa consolidação do processo de independência e substituição de alguns portugueses por brasileiros em cargos.</a:t>
            </a:r>
          </a:p>
          <a:p>
            <a:r>
              <a:rPr lang="pt-BR" sz="2500" dirty="0" smtClean="0"/>
              <a:t>Jogo político durante a regência:</a:t>
            </a:r>
            <a:endParaRPr lang="pt-BR" sz="25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4850404"/>
            <a:ext cx="29523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0" dirty="0" smtClean="0"/>
              <a:t>Partido Português </a:t>
            </a:r>
            <a:endParaRPr lang="pt-BR" sz="29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148064" y="4850404"/>
            <a:ext cx="288032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0" dirty="0" smtClean="0"/>
              <a:t>Partido Brasileiro</a:t>
            </a:r>
            <a:endParaRPr lang="pt-BR" sz="2900" dirty="0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4292351" y="4805923"/>
            <a:ext cx="432048" cy="60863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4292351" y="4815393"/>
            <a:ext cx="432048" cy="60863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8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6781800" cy="1080120"/>
          </a:xfrm>
        </p:spPr>
        <p:txBody>
          <a:bodyPr/>
          <a:lstStyle/>
          <a:p>
            <a:r>
              <a:rPr lang="pt-BR" dirty="0" smtClean="0"/>
              <a:t>O PARTIDO BRASILEIRO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8468" y="2099757"/>
            <a:ext cx="7543800" cy="1833299"/>
          </a:xfrm>
        </p:spPr>
        <p:txBody>
          <a:bodyPr>
            <a:normAutofit/>
          </a:bodyPr>
          <a:lstStyle/>
          <a:p>
            <a:r>
              <a:rPr lang="pt-BR" dirty="0" smtClean="0"/>
              <a:t>Aristocracia agrária do centro-sul do país.</a:t>
            </a:r>
          </a:p>
          <a:p>
            <a:r>
              <a:rPr lang="pt-BR" dirty="0" smtClean="0"/>
              <a:t>Imperador como meio de preservar privilégios.</a:t>
            </a:r>
          </a:p>
          <a:p>
            <a:r>
              <a:rPr lang="pt-BR" dirty="0" smtClean="0"/>
              <a:t>Defendem aumento de poderes e participação legislativa.</a:t>
            </a:r>
          </a:p>
          <a:p>
            <a:r>
              <a:rPr lang="pt-BR" dirty="0" smtClean="0"/>
              <a:t>Expoentes: Diogo Antônio Feijó e Evaristo da Veiga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00588" y="1340768"/>
            <a:ext cx="396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/>
              <a:t>Liberais Moderados</a:t>
            </a:r>
            <a:endParaRPr lang="pt-BR" sz="3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758962" y="3717032"/>
            <a:ext cx="36994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/>
              <a:t>Liberais Exaltados</a:t>
            </a:r>
            <a:endParaRPr lang="pt-BR" sz="3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4271030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Pequenos proprietários e profissionais liberais.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Maior autonomia das províncias. 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Monarquia descentralizada / República.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Federalismo / Fim moderado</a:t>
            </a:r>
            <a:r>
              <a:rPr lang="pt-BR" sz="2400" dirty="0">
                <a:solidFill>
                  <a:schemeClr val="tx2"/>
                </a:solidFill>
              </a:rPr>
              <a:t>r</a:t>
            </a:r>
            <a:endParaRPr lang="pt-BR" sz="2400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Expoentes: Antônio Borges Fonseca</a:t>
            </a:r>
          </a:p>
          <a:p>
            <a:pPr>
              <a:buClr>
                <a:schemeClr val="accent1"/>
              </a:buClr>
            </a:pPr>
            <a:endParaRPr lang="pt-B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9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13711"/>
            <a:ext cx="7543800" cy="2243281"/>
          </a:xfrm>
        </p:spPr>
        <p:txBody>
          <a:bodyPr/>
          <a:lstStyle/>
          <a:p>
            <a:r>
              <a:rPr lang="pt-BR" dirty="0" smtClean="0"/>
              <a:t>Grupo mais conservador</a:t>
            </a:r>
          </a:p>
          <a:p>
            <a:r>
              <a:rPr lang="pt-BR" dirty="0" smtClean="0"/>
              <a:t>Queriam o retorno de D. Pedro I</a:t>
            </a:r>
          </a:p>
          <a:p>
            <a:r>
              <a:rPr lang="pt-BR" dirty="0" smtClean="0"/>
              <a:t>Burocratas e grandes comerciantes portugueses.</a:t>
            </a:r>
          </a:p>
          <a:p>
            <a:r>
              <a:rPr lang="pt-BR" dirty="0" smtClean="0"/>
              <a:t>Em 1834 perderam força com a morte de D. Pedro I</a:t>
            </a:r>
          </a:p>
          <a:p>
            <a:r>
              <a:rPr lang="pt-BR" dirty="0" smtClean="0"/>
              <a:t>Expoentes: José Bonifácio Andrada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59713"/>
            <a:ext cx="25710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/>
              <a:t>Restauradores</a:t>
            </a:r>
          </a:p>
        </p:txBody>
      </p:sp>
    </p:spTree>
    <p:extLst>
      <p:ext uri="{BB962C8B-B14F-4D97-AF65-F5344CB8AC3E}">
        <p14:creationId xmlns:p14="http://schemas.microsoft.com/office/powerpoint/2010/main" val="2785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943000"/>
          </a:xfrm>
        </p:spPr>
        <p:txBody>
          <a:bodyPr/>
          <a:lstStyle/>
          <a:p>
            <a:r>
              <a:rPr lang="pt-BR" dirty="0" smtClean="0"/>
              <a:t>REGÊNCIA TRINA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3438" y="1988840"/>
            <a:ext cx="7543800" cy="4267674"/>
          </a:xfrm>
        </p:spPr>
        <p:txBody>
          <a:bodyPr>
            <a:normAutofit/>
          </a:bodyPr>
          <a:lstStyle/>
          <a:p>
            <a:r>
              <a:rPr lang="pt-BR" dirty="0" smtClean="0"/>
              <a:t>Francisco de Lima Silva, </a:t>
            </a:r>
            <a:r>
              <a:rPr lang="pt-BR" dirty="0"/>
              <a:t>João Bráulio </a:t>
            </a:r>
            <a:r>
              <a:rPr lang="pt-BR" dirty="0" smtClean="0"/>
              <a:t>Muniz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/>
              <a:t>José da Costa </a:t>
            </a:r>
            <a:r>
              <a:rPr lang="pt-BR" dirty="0" smtClean="0"/>
              <a:t>Carvalho.</a:t>
            </a:r>
          </a:p>
          <a:p>
            <a:r>
              <a:rPr lang="pt-BR" dirty="0" smtClean="0"/>
              <a:t>Primeiro momento em que prevaleceu a ideia dos liberais moderados (reformas constitucionais), diminuindo o poder executivo e aumentando o legislativo.</a:t>
            </a:r>
          </a:p>
          <a:p>
            <a:r>
              <a:rPr lang="pt-BR" dirty="0" smtClean="0"/>
              <a:t>Guarda Nacional (1831) – Brasileiros entre 21 e 60 anos; função de reprimir revoltas e crimes.</a:t>
            </a:r>
          </a:p>
          <a:p>
            <a:r>
              <a:rPr lang="pt-BR" dirty="0" smtClean="0"/>
              <a:t>Aprovação do Código de processo criminal, maior poder aos juízes de paz de cada localidade (reforçou o poder da aristocracia agrária).</a:t>
            </a:r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27584" y="1307339"/>
            <a:ext cx="38164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smtClean="0"/>
              <a:t>Regência Trina Provisória </a:t>
            </a:r>
            <a:endParaRPr lang="pt-BR" sz="2300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4245318" y="155080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4788024" y="1327671"/>
            <a:ext cx="36724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smtClean="0"/>
              <a:t>Regência Trina Permanente</a:t>
            </a: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13384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404664"/>
            <a:ext cx="7914456" cy="3886200"/>
          </a:xfrm>
        </p:spPr>
        <p:txBody>
          <a:bodyPr/>
          <a:lstStyle/>
          <a:p>
            <a:r>
              <a:rPr lang="pt-BR" dirty="0" smtClean="0"/>
              <a:t>1834: Ato adicional.</a:t>
            </a:r>
          </a:p>
          <a:p>
            <a:r>
              <a:rPr lang="pt-BR" dirty="0" smtClean="0"/>
              <a:t>Mudanças na Constituição de 1824 (descentralização, mais autonomia provinciana).</a:t>
            </a:r>
          </a:p>
          <a:p>
            <a:r>
              <a:rPr lang="pt-BR" dirty="0" smtClean="0"/>
              <a:t>Conselhos municipais: Assembleias legislativas provinciais</a:t>
            </a:r>
          </a:p>
          <a:p>
            <a:r>
              <a:rPr lang="pt-BR" dirty="0" smtClean="0"/>
              <a:t>Autonomia política – sensação de liberdade; quem decidia os líderes da associação ainda era o governo central.</a:t>
            </a:r>
          </a:p>
        </p:txBody>
      </p:sp>
    </p:spTree>
    <p:extLst>
      <p:ext uri="{BB962C8B-B14F-4D97-AF65-F5344CB8AC3E}">
        <p14:creationId xmlns:p14="http://schemas.microsoft.com/office/powerpoint/2010/main" val="1723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781800" cy="1087016"/>
          </a:xfrm>
        </p:spPr>
        <p:txBody>
          <a:bodyPr/>
          <a:lstStyle/>
          <a:p>
            <a:r>
              <a:rPr lang="pt-BR" dirty="0" smtClean="0"/>
              <a:t>REGÊNCIA TRINA UNA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5436" y="2298602"/>
            <a:ext cx="7543800" cy="1385893"/>
          </a:xfrm>
        </p:spPr>
        <p:txBody>
          <a:bodyPr/>
          <a:lstStyle/>
          <a:p>
            <a:r>
              <a:rPr lang="pt-BR" dirty="0" smtClean="0"/>
              <a:t>Progressistas (apoiavam o ato)</a:t>
            </a:r>
          </a:p>
          <a:p>
            <a:r>
              <a:rPr lang="pt-BR" dirty="0" smtClean="0"/>
              <a:t>Regressistas (eram contra o ato) – combatiam a autonomia provincial.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59632" y="1253951"/>
            <a:ext cx="539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smtClean="0"/>
              <a:t>Eleições de quatro em quatro meses</a:t>
            </a:r>
            <a:endParaRPr lang="pt-BR" sz="2300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899592" y="14847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75436" y="1715616"/>
            <a:ext cx="3528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/>
              <a:t>Liberais Moderados</a:t>
            </a:r>
            <a:endParaRPr lang="pt-BR" sz="30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5436" y="3429000"/>
            <a:ext cx="5899542" cy="461665"/>
          </a:xfrm>
          <a:prstGeom prst="rect">
            <a:avLst/>
          </a:prstGeom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/>
              <a:t>Virão a ser o Partido Liberal e o Conservador</a:t>
            </a:r>
            <a:endParaRPr lang="pt-BR" sz="2400" dirty="0"/>
          </a:p>
        </p:txBody>
      </p:sp>
      <p:sp>
        <p:nvSpPr>
          <p:cNvPr id="11" name="Retângulo 10"/>
          <p:cNvSpPr/>
          <p:nvPr/>
        </p:nvSpPr>
        <p:spPr>
          <a:xfrm>
            <a:off x="775436" y="4149080"/>
            <a:ext cx="80559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1834: Diogo Antônio Feijó – ameaça da monarquia e da unidade territorial do país. Sofreu oposição dos regressistas.</a:t>
            </a:r>
          </a:p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1837: Araújo Lima (centralização política).</a:t>
            </a:r>
          </a:p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1840: Lei de interpretação do Ato adicional (revogou a autonomia legislativa concedida às províncias em 1834).</a:t>
            </a:r>
            <a:endParaRPr lang="pt-B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3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5120" y="2375072"/>
            <a:ext cx="7914456" cy="38862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Aconteceu no Pará.</a:t>
            </a:r>
          </a:p>
          <a:p>
            <a:r>
              <a:rPr lang="pt-BR" dirty="0" smtClean="0"/>
              <a:t>Contra a interferência do governo central.</a:t>
            </a:r>
          </a:p>
          <a:p>
            <a:r>
              <a:rPr lang="pt-BR" dirty="0" smtClean="0"/>
              <a:t>Atração dos cabanos.</a:t>
            </a:r>
          </a:p>
          <a:p>
            <a:r>
              <a:rPr lang="pt-BR" dirty="0" smtClean="0"/>
              <a:t>Elite apavorou-se com a proporção.</a:t>
            </a:r>
          </a:p>
          <a:p>
            <a:r>
              <a:rPr lang="pt-BR" dirty="0" smtClean="0"/>
              <a:t>Uma tropa falhou; duas foram bem sucedidas.</a:t>
            </a:r>
          </a:p>
          <a:p>
            <a:r>
              <a:rPr lang="pt-BR" dirty="0" smtClean="0"/>
              <a:t>Cabanos retomaram a </a:t>
            </a:r>
          </a:p>
          <a:p>
            <a:r>
              <a:rPr lang="pt-BR" dirty="0" smtClean="0"/>
              <a:t>Província do Pará separada do resto do país.</a:t>
            </a:r>
          </a:p>
          <a:p>
            <a:r>
              <a:rPr lang="pt-BR" dirty="0" smtClean="0"/>
              <a:t>Caráter popular.</a:t>
            </a:r>
          </a:p>
          <a:p>
            <a:r>
              <a:rPr lang="pt-BR" dirty="0" smtClean="0"/>
              <a:t>1839: Rep dos cabanos tombou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55576" y="404664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REVOLTAS</a:t>
            </a:r>
            <a:r>
              <a:rPr lang="pt-BR" sz="5400" dirty="0" smtClean="0">
                <a:latin typeface="+mj-lt"/>
              </a:rPr>
              <a:t> </a:t>
            </a:r>
            <a:r>
              <a:rPr lang="pt-BR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REGENCIAIS</a:t>
            </a:r>
            <a:endParaRPr lang="pt-BR" sz="5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>
            <a:off x="971600" y="14275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320392" y="119675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i="1" dirty="0" smtClean="0"/>
              <a:t>Instabilidade política </a:t>
            </a:r>
            <a:endParaRPr lang="pt-BR" sz="2400" i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55576" y="1772816"/>
            <a:ext cx="47525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/>
              <a:t>A cabanagem (1835-1840)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39765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916832"/>
            <a:ext cx="7543800" cy="3886200"/>
          </a:xfrm>
        </p:spPr>
        <p:txBody>
          <a:bodyPr/>
          <a:lstStyle/>
          <a:p>
            <a:r>
              <a:rPr lang="pt-BR" dirty="0" smtClean="0"/>
              <a:t>Aconteceu na Bahia.</a:t>
            </a:r>
          </a:p>
          <a:p>
            <a:r>
              <a:rPr lang="pt-BR" dirty="0" smtClean="0"/>
              <a:t>Revolta organizada por escravos libertos.</a:t>
            </a:r>
          </a:p>
          <a:p>
            <a:r>
              <a:rPr lang="pt-BR" dirty="0" smtClean="0"/>
              <a:t>Malê – africanos convertidos para o Islã (</a:t>
            </a:r>
            <a:r>
              <a:rPr lang="pt-BR" dirty="0" err="1" smtClean="0"/>
              <a:t>yorubá</a:t>
            </a:r>
            <a:r>
              <a:rPr lang="pt-BR" dirty="0" smtClean="0"/>
              <a:t>)</a:t>
            </a:r>
          </a:p>
          <a:p>
            <a:r>
              <a:rPr lang="pt-BR" dirty="0" smtClean="0"/>
              <a:t>Dinâmica do meio urbano refletiu nas relações desenvolvidas.</a:t>
            </a:r>
          </a:p>
          <a:p>
            <a:r>
              <a:rPr lang="pt-BR" dirty="0" smtClean="0"/>
              <a:t>Levante foi denunciado, o que não evitou com que ele acontecesse.</a:t>
            </a:r>
          </a:p>
          <a:p>
            <a:r>
              <a:rPr lang="pt-BR" dirty="0" smtClean="0"/>
              <a:t>“Grande objetivo” -&gt; ?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08720"/>
            <a:ext cx="3096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/>
              <a:t>Malês (1835)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75670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229</TotalTime>
  <Words>487</Words>
  <Application>Microsoft Office PowerPoint</Application>
  <PresentationFormat>Apresentação na tela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NewsPrint</vt:lpstr>
      <vt:lpstr>Apresentação do PowerPoint</vt:lpstr>
      <vt:lpstr>CONTEXTO HISTÓRICO</vt:lpstr>
      <vt:lpstr>O PARTIDO BRASILEIRO</vt:lpstr>
      <vt:lpstr>Apresentação do PowerPoint</vt:lpstr>
      <vt:lpstr>REGÊNCIA TRINA</vt:lpstr>
      <vt:lpstr>Apresentação do PowerPoint</vt:lpstr>
      <vt:lpstr>REGÊNCIA TRINA UNA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Marina</dc:creator>
  <cp:lastModifiedBy>Marina</cp:lastModifiedBy>
  <cp:revision>20</cp:revision>
  <dcterms:created xsi:type="dcterms:W3CDTF">2016-07-05T21:56:57Z</dcterms:created>
  <dcterms:modified xsi:type="dcterms:W3CDTF">2016-07-06T03:24:22Z</dcterms:modified>
</cp:coreProperties>
</file>