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6EAEE4-A0EA-4C9F-B556-64CA29FA8E76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FEDE63-CF60-4357-AFFE-A2EA60A3C64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pt-BR" dirty="0" smtClean="0"/>
              <a:t>União ibérica (1580-1640)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1700808"/>
            <a:ext cx="42484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“Ó </a:t>
            </a:r>
            <a:r>
              <a:rPr lang="pt-BR" dirty="0"/>
              <a:t>mar salgado, quanto do teu sal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São lágrimas de Portugal!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Por te cruzarmos, quantas mães choraram,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Quantos filhos em vão rezaram!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Quantas noivas ficaram por casar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Para que fosses nosso, ó mar!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Valeu a pena? Tudo vale a pena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Se a alma não é pequena.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Quem quer passar além do Bojador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Tem que passar além da dor.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Deus ao mar o perigo e o abismo deu,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Mas nele é que espelhou o céu</a:t>
            </a:r>
            <a:r>
              <a:rPr lang="pt-BR" dirty="0" smtClean="0"/>
              <a:t>.”</a:t>
            </a:r>
          </a:p>
          <a:p>
            <a:r>
              <a:rPr lang="pt-BR" dirty="0" smtClean="0"/>
              <a:t>- Fernando Pessoa</a:t>
            </a:r>
            <a:endParaRPr lang="pt-BR" dirty="0"/>
          </a:p>
        </p:txBody>
      </p:sp>
      <p:pic>
        <p:nvPicPr>
          <p:cNvPr id="1026" name="Picture 2" descr="http://www.hirondino.com/meusarquivos/upload/Dom-Sebasti%C3%A3o-O-Deseja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66624"/>
            <a:ext cx="360997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652120" y="623731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S. Sebastião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5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pt-BR" dirty="0" smtClean="0"/>
              <a:t>União Ibérica (1580-1640)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Morte de S. Sebastião;</a:t>
            </a:r>
          </a:p>
          <a:p>
            <a:r>
              <a:rPr lang="pt-BR" dirty="0" smtClean="0"/>
              <a:t>Crise dinástica;</a:t>
            </a:r>
          </a:p>
          <a:p>
            <a:r>
              <a:rPr lang="pt-BR" dirty="0" smtClean="0"/>
              <a:t>Felipe II assume o trono português;</a:t>
            </a:r>
          </a:p>
          <a:p>
            <a:r>
              <a:rPr lang="pt-BR" dirty="0" smtClean="0"/>
              <a:t>Unificação das coroas – no que isso acarreta?</a:t>
            </a:r>
            <a:r>
              <a:rPr lang="pt-BR" dirty="0"/>
              <a:t> </a:t>
            </a:r>
            <a:r>
              <a:rPr lang="pt-BR" dirty="0" smtClean="0"/>
              <a:t>Quem isso beneficia?</a:t>
            </a:r>
          </a:p>
          <a:p>
            <a:r>
              <a:rPr lang="pt-BR" dirty="0" smtClean="0"/>
              <a:t>Tratado de Tordesilhas se manteve, apesar disso as expedições adentravam cada vez mais o território;</a:t>
            </a:r>
          </a:p>
          <a:p>
            <a:r>
              <a:rPr lang="pt-BR" dirty="0" smtClean="0"/>
              <a:t>Constantes </a:t>
            </a:r>
            <a:r>
              <a:rPr lang="pt-BR" u="sng" dirty="0" smtClean="0"/>
              <a:t>invasões estrangeiras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</p:txBody>
      </p:sp>
      <p:cxnSp>
        <p:nvCxnSpPr>
          <p:cNvPr id="5" name="Conector angulado 4"/>
          <p:cNvCxnSpPr/>
          <p:nvPr/>
        </p:nvCxnSpPr>
        <p:spPr>
          <a:xfrm rot="5400000">
            <a:off x="3347864" y="5589240"/>
            <a:ext cx="504056" cy="7200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339752" y="6095321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Franceses e Holandeses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000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7467600" cy="1143000"/>
          </a:xfrm>
        </p:spPr>
        <p:txBody>
          <a:bodyPr/>
          <a:lstStyle/>
          <a:p>
            <a:r>
              <a:rPr lang="pt-BR" dirty="0" smtClean="0"/>
              <a:t>União ibérica – Invasão holandesa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              Espanha X República das Províncias Unidas</a:t>
            </a:r>
          </a:p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	Criação da Companhia das Índias Orientais (1602) – caráter militar, saque e contrabando na costa do nordeste;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Assinada a trégua;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Guerra dos Trinta Anos;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Criação Companhia das Índias Ocidentais (1621);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Intenção de dominar a costa americana e africana.</a:t>
            </a:r>
          </a:p>
        </p:txBody>
      </p:sp>
      <p:cxnSp>
        <p:nvCxnSpPr>
          <p:cNvPr id="5" name="Conector de seta reta 4"/>
          <p:cNvCxnSpPr/>
          <p:nvPr/>
        </p:nvCxnSpPr>
        <p:spPr>
          <a:xfrm>
            <a:off x="3131840" y="162880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1963568" y="206084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Proibição de comércio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23928" y="602128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 Calabar – Chico Buarque e Ruy Guerra (1973)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460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164" y="0"/>
            <a:ext cx="7467600" cy="1143000"/>
          </a:xfrm>
        </p:spPr>
        <p:txBody>
          <a:bodyPr/>
          <a:lstStyle/>
          <a:p>
            <a:r>
              <a:rPr lang="pt-BR" dirty="0" smtClean="0"/>
              <a:t>União ibérica – Invasão holandesa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“Vitória” holandesa – 1635;</a:t>
            </a:r>
          </a:p>
          <a:p>
            <a:r>
              <a:rPr lang="pt-BR" dirty="0" smtClean="0"/>
              <a:t>Maurício de Nassau (1637-1644);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2" descr="http://www.historiaehistoria.com.br/arquivos/img02_26-7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2"/>
            <a:ext cx="6408712" cy="379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Ampliação na produção açucareira, financiamento de grandes proprietários;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39122" y="116632"/>
            <a:ext cx="7467600" cy="1143000"/>
          </a:xfrm>
        </p:spPr>
        <p:txBody>
          <a:bodyPr/>
          <a:lstStyle/>
          <a:p>
            <a:r>
              <a:rPr lang="pt-BR" dirty="0" smtClean="0"/>
              <a:t>União ibérica – Invasão holandesa</a:t>
            </a:r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4427984" y="2276872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5335666" y="256490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mão-de-obra!!</a:t>
            </a:r>
            <a:endParaRPr lang="pt-BR" sz="2400" dirty="0"/>
          </a:p>
        </p:txBody>
      </p:sp>
      <p:pic>
        <p:nvPicPr>
          <p:cNvPr id="2050" name="Picture 2" descr="https://passeiohistoria.files.wordpress.com/2013/08/slide1.jpg?w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22" y="2932779"/>
            <a:ext cx="489654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3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Investimentos na própria região, </a:t>
            </a:r>
            <a:r>
              <a:rPr lang="pt-BR" dirty="0" err="1" smtClean="0"/>
              <a:t>ex</a:t>
            </a:r>
            <a:r>
              <a:rPr lang="pt-BR" dirty="0" smtClean="0"/>
              <a:t>: melhoria e ampliação do porto, iluminação de ruas;</a:t>
            </a:r>
          </a:p>
          <a:p>
            <a:r>
              <a:rPr lang="pt-BR" dirty="0" smtClean="0"/>
              <a:t>1640 -&gt; “Independência de Portugal”;</a:t>
            </a:r>
            <a:br>
              <a:rPr lang="pt-BR" dirty="0" smtClean="0"/>
            </a:br>
            <a:r>
              <a:rPr lang="pt-BR" dirty="0" smtClean="0"/>
              <a:t>              (Apoio Inglaterra e Holanda)</a:t>
            </a:r>
          </a:p>
          <a:p>
            <a:r>
              <a:rPr lang="pt-BR" dirty="0" smtClean="0"/>
              <a:t>Mudança de postura holandesa –cobrança de empréstimos e confisco de engenhos em função de dívidas;</a:t>
            </a:r>
          </a:p>
          <a:p>
            <a:r>
              <a:rPr lang="pt-BR" dirty="0" smtClean="0"/>
              <a:t>Nassau é afastado por não concordar com a política que se desenvolvia;</a:t>
            </a:r>
          </a:p>
          <a:p>
            <a:r>
              <a:rPr lang="pt-BR" u="sng" dirty="0" smtClean="0"/>
              <a:t>Insurreição Pernambucana</a:t>
            </a:r>
            <a:r>
              <a:rPr lang="pt-BR" dirty="0" smtClean="0"/>
              <a:t> (1645-1654);</a:t>
            </a:r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39552" y="13467"/>
            <a:ext cx="7467600" cy="1143000"/>
          </a:xfrm>
        </p:spPr>
        <p:txBody>
          <a:bodyPr/>
          <a:lstStyle/>
          <a:p>
            <a:r>
              <a:rPr lang="pt-BR" dirty="0" smtClean="0"/>
              <a:t>União ibérica – Invasão holandesa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520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União Ibérica – invasão francesa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1555 – Franceses invadiram o território que corresponde atualmente ao Rio de Janeiro;</a:t>
            </a:r>
          </a:p>
          <a:p>
            <a:r>
              <a:rPr lang="pt-BR" dirty="0" smtClean="0"/>
              <a:t>Para conseguir conquistar o território franceses se aliaram aos índios da região – Confederação dos Tamoios;</a:t>
            </a:r>
          </a:p>
          <a:p>
            <a:r>
              <a:rPr lang="pt-BR" dirty="0" smtClean="0"/>
              <a:t>França Antártica;</a:t>
            </a:r>
          </a:p>
          <a:p>
            <a:r>
              <a:rPr lang="pt-BR" dirty="0" smtClean="0"/>
              <a:t>1567 – Derrota francesa;</a:t>
            </a:r>
          </a:p>
          <a:p>
            <a:r>
              <a:rPr lang="pt-BR" dirty="0" smtClean="0"/>
              <a:t>1612 – invadiram o Maranhão;</a:t>
            </a:r>
          </a:p>
          <a:p>
            <a:r>
              <a:rPr lang="pt-BR" dirty="0" smtClean="0"/>
              <a:t>Fundaram a cidade de São Luís – França Equinocial;</a:t>
            </a:r>
          </a:p>
          <a:p>
            <a:r>
              <a:rPr lang="pt-BR" dirty="0" smtClean="0"/>
              <a:t>1615 – expulsão definitiva dos franceses.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3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467600" cy="48737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(FUVEST)</a:t>
            </a:r>
          </a:p>
          <a:p>
            <a:pPr marL="0" indent="0">
              <a:buNone/>
            </a:pPr>
            <a:r>
              <a:rPr lang="pt-BR" dirty="0" smtClean="0"/>
              <a:t>“Andava </a:t>
            </a:r>
            <a:r>
              <a:rPr lang="pt-BR" dirty="0"/>
              <a:t>o conde de Nassau tão ocupado em fabricar a sua nova cidade, que para estimular os moradores a fazerem casas, ele mesmo, com muita curiosidade, lhe andava fazendo as medidas, e endireitando as ruas para ficar a povoação mais vistosa.”</a:t>
            </a:r>
          </a:p>
          <a:p>
            <a:pPr marL="0" indent="0">
              <a:buNone/>
            </a:pPr>
            <a:r>
              <a:rPr lang="pt-BR" dirty="0"/>
              <a:t>Frei Manuel Calado. O valoroso </a:t>
            </a:r>
            <a:r>
              <a:rPr lang="pt-BR" dirty="0" err="1"/>
              <a:t>Lucideno</a:t>
            </a:r>
            <a:r>
              <a:rPr lang="pt-BR" dirty="0"/>
              <a:t> e triunfo da liberdade, 1648.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Com base no texto, responda:</a:t>
            </a:r>
          </a:p>
          <a:p>
            <a:r>
              <a:rPr lang="pt-BR" dirty="0" smtClean="0"/>
              <a:t>Quem </a:t>
            </a:r>
            <a:r>
              <a:rPr lang="pt-BR" dirty="0"/>
              <a:t>foi o conde de Nassau?</a:t>
            </a:r>
          </a:p>
          <a:p>
            <a:r>
              <a:rPr lang="pt-BR" dirty="0" smtClean="0"/>
              <a:t>Qual </a:t>
            </a:r>
            <a:r>
              <a:rPr lang="pt-BR" dirty="0"/>
              <a:t>o projeto apresentado no texto? Explique.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65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</TotalTime>
  <Words>320</Words>
  <Application>Microsoft Office PowerPoint</Application>
  <PresentationFormat>Apresentação na tela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Balcão Envidraçado</vt:lpstr>
      <vt:lpstr>União ibérica (1580-1640)</vt:lpstr>
      <vt:lpstr>União Ibérica (1580-1640)</vt:lpstr>
      <vt:lpstr>União ibérica – Invasão holandesa</vt:lpstr>
      <vt:lpstr>União ibérica – Invasão holandesa</vt:lpstr>
      <vt:lpstr>União ibérica – Invasão holandesa</vt:lpstr>
      <vt:lpstr>União ibérica – Invasão holandesa</vt:lpstr>
      <vt:lpstr>União Ibérica – invasão francesa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União ibérica (1580-1640)</dc:title>
  <dc:creator>Marina</dc:creator>
  <cp:lastModifiedBy>Marina</cp:lastModifiedBy>
  <cp:revision>11</cp:revision>
  <dcterms:created xsi:type="dcterms:W3CDTF">2016-04-20T03:20:39Z</dcterms:created>
  <dcterms:modified xsi:type="dcterms:W3CDTF">2016-04-25T03:35:11Z</dcterms:modified>
</cp:coreProperties>
</file>