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5" r:id="rId7"/>
    <p:sldId id="266" r:id="rId8"/>
    <p:sldId id="267" r:id="rId9"/>
    <p:sldId id="260" r:id="rId10"/>
    <p:sldId id="262" r:id="rId11"/>
    <p:sldId id="261" r:id="rId12"/>
    <p:sldId id="268" r:id="rId13"/>
    <p:sldId id="263" r:id="rId14"/>
    <p:sldId id="264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3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50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85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17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7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9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8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7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5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9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4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6A41-9760-438C-B658-495FA44A081D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02B-EB12-42B7-8D50-9BF621FC42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8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r>
              <a:rPr lang="pt-BR" sz="4000" dirty="0" smtClean="0">
                <a:latin typeface="+mn-lt"/>
              </a:rPr>
              <a:t>Aula 3</a:t>
            </a:r>
            <a:br>
              <a:rPr lang="pt-BR" sz="4000" dirty="0" smtClean="0">
                <a:latin typeface="+mn-lt"/>
              </a:rPr>
            </a:br>
            <a:r>
              <a:rPr lang="pt-BR" sz="4000" dirty="0" smtClean="0">
                <a:latin typeface="+mn-lt"/>
              </a:rPr>
              <a:t>Geomorfologia Do Brasil</a:t>
            </a:r>
            <a:endParaRPr lang="pt-B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6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umorcombobagem.com/imagens/531-atencao-depressao-na-p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01532" cy="6858000"/>
          </a:xfrm>
        </p:spPr>
        <p:txBody>
          <a:bodyPr anchor="t">
            <a:normAutofit/>
          </a:bodyPr>
          <a:lstStyle/>
          <a:p>
            <a:r>
              <a:rPr lang="pt-BR" sz="2400" dirty="0" err="1" smtClean="0"/>
              <a:t>Cuestas</a:t>
            </a:r>
            <a:r>
              <a:rPr lang="pt-BR" sz="2400" dirty="0" smtClean="0"/>
              <a:t> de </a:t>
            </a:r>
            <a:r>
              <a:rPr lang="pt-BR" sz="2400" dirty="0" err="1" smtClean="0"/>
              <a:t>Itaqueri</a:t>
            </a:r>
            <a:r>
              <a:rPr lang="pt-BR" sz="2400" dirty="0" smtClean="0"/>
              <a:t> (São Pedro) – São Paulo.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Pertence ao agrupamento Depressão Periférica da Borda Leste da Bacia do Paraná (ROSS).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Formações basálticas do planalto se encontram com os arenitos da depressão periférica.</a:t>
            </a:r>
            <a:endParaRPr lang="pt-BR" sz="2400" dirty="0"/>
          </a:p>
        </p:txBody>
      </p:sp>
      <p:pic>
        <p:nvPicPr>
          <p:cNvPr id="5124" name="Picture 4" descr="http://images.orkut.com/orkut/photos/RAAAAL6N_EG4TSviVRH2jlCw82sK1BHJ3Pr1x_R_UNrA8lP5k4i8w2sU_jk6BFj5JyjEvz_bpbsCeGzBTIcn_WfSQjvuFAiW-J8-bIfqhunpU3pMAJtU9VB1SNgVxnkBhvjLdqB-IAWUgYVe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1" y="0"/>
            <a:ext cx="9622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studantes.com.br/simulado/images/ufmg01geo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0"/>
            <a:ext cx="9680620" cy="58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719"/>
            <a:ext cx="2731098" cy="33012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2888">
            <a:off x="2273548" y="3468805"/>
            <a:ext cx="959889" cy="8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97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Planície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854" y="965915"/>
            <a:ext cx="114321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Definição: </a:t>
            </a:r>
            <a:r>
              <a:rPr lang="pt-BR" sz="3200" b="1" dirty="0" smtClean="0"/>
              <a:t>Áreas de acúmulo de sedimentos (agradação)</a:t>
            </a:r>
            <a:endParaRPr lang="pt-B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Planícies se distinguem sob dois aspectos.</a:t>
            </a:r>
          </a:p>
          <a:p>
            <a:r>
              <a:rPr lang="pt-BR" sz="3200" dirty="0"/>
              <a:t>	</a:t>
            </a:r>
            <a:r>
              <a:rPr lang="pt-BR" sz="3200" dirty="0" smtClean="0"/>
              <a:t>Geologicamente, estão sustentadas por bacias sedimentares recentes, construídas por sedimentos do período Quaternário.</a:t>
            </a:r>
          </a:p>
          <a:p>
            <a:endParaRPr lang="pt-BR" sz="3200" dirty="0"/>
          </a:p>
          <a:p>
            <a:r>
              <a:rPr lang="pt-BR" sz="3200" dirty="0" smtClean="0"/>
              <a:t>	Morfologicamente, são superfícies aplainadas e sujeitas, ao menos em parte, às enchentes dos rios.</a:t>
            </a:r>
          </a:p>
          <a:p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Podem ser classificadas em planícies costeiras (ou marítimas) e continentais.</a:t>
            </a:r>
            <a:endParaRPr lang="pt-BR" sz="3200" dirty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61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-1" y="1"/>
            <a:ext cx="2524259" cy="6858000"/>
          </a:xfrm>
        </p:spPr>
        <p:txBody>
          <a:bodyPr anchor="t">
            <a:normAutofit/>
          </a:bodyPr>
          <a:lstStyle/>
          <a:p>
            <a:r>
              <a:rPr lang="pt-BR" sz="3600" dirty="0" smtClean="0"/>
              <a:t>Santos – São Paulo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Planície Costeira</a:t>
            </a:r>
            <a:endParaRPr lang="pt-BR" sz="3600" dirty="0"/>
          </a:p>
        </p:txBody>
      </p:sp>
      <p:pic>
        <p:nvPicPr>
          <p:cNvPr id="8194" name="Picture 2" descr="http://www.santos.sp.gov.br/static/files/styles/galeria_grande/public/00152_TADEU%20NASCIMENTO%20%20SANTOS%20DE%20TODOS%20OS%20ENCANTOS_menor.jpg?itok=EGiOUzX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"/>
            <a:ext cx="95297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678806" cy="6858000"/>
          </a:xfrm>
        </p:spPr>
        <p:txBody>
          <a:bodyPr anchor="t">
            <a:normAutofit/>
          </a:bodyPr>
          <a:lstStyle/>
          <a:p>
            <a:r>
              <a:rPr lang="pt-BR" sz="4000" dirty="0" smtClean="0"/>
              <a:t>Planície Amaz</a:t>
            </a:r>
            <a:r>
              <a:rPr lang="pt-BR" sz="4000" dirty="0" smtClean="0"/>
              <a:t>ô</a:t>
            </a:r>
            <a:r>
              <a:rPr lang="pt-BR" sz="4000" dirty="0" smtClean="0"/>
              <a:t>nica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Parte do agrupamento </a:t>
            </a:r>
            <a:br>
              <a:rPr lang="pt-BR" sz="4000" dirty="0" smtClean="0"/>
            </a:br>
            <a:r>
              <a:rPr lang="pt-BR" sz="4000" dirty="0" smtClean="0"/>
              <a:t>Planície do Rio Amazonas (ROSS).</a:t>
            </a:r>
            <a:endParaRPr lang="pt-BR" sz="4000" dirty="0"/>
          </a:p>
        </p:txBody>
      </p:sp>
      <p:pic>
        <p:nvPicPr>
          <p:cNvPr id="9218" name="Picture 2" descr="https://joaquimnery.files.wordpress.com/2015/05/dsc_35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01" y="1"/>
            <a:ext cx="9847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078051" cy="6857999"/>
          </a:xfrm>
        </p:spPr>
        <p:txBody>
          <a:bodyPr anchor="t">
            <a:normAutofit/>
          </a:bodyPr>
          <a:lstStyle/>
          <a:p>
            <a:r>
              <a:rPr lang="pt-BR" sz="2400" b="1" dirty="0" smtClean="0"/>
              <a:t>Classificação do relevo brasileiro segundo Aroldo de Azevedo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 smtClean="0"/>
              <a:t>- Desenvolvida na década de 1940.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Utilizava o nível </a:t>
            </a:r>
            <a:r>
              <a:rPr lang="pt-BR" sz="2400" dirty="0" err="1" smtClean="0"/>
              <a:t>altimétrico</a:t>
            </a:r>
            <a:r>
              <a:rPr lang="pt-BR" sz="2400" dirty="0" smtClean="0"/>
              <a:t> como critério de classificação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Planícies eram todas superfícies abaixo de 200 metros.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Dividido em 7 unidades de relevo, quatro planaltos (59% do território) e 3 planícies (41%)</a:t>
            </a:r>
            <a:endParaRPr lang="pt-BR" sz="2400" b="1" dirty="0"/>
          </a:p>
        </p:txBody>
      </p:sp>
      <p:sp>
        <p:nvSpPr>
          <p:cNvPr id="4" name="AutoShape 2" descr="https://correio.usp.br/service/home/~/IMG_20160503_215024.jpg?auth=co&amp;loc=pt_BR&amp;id=28520&amp;par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76" y="0"/>
            <a:ext cx="6678324" cy="68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1"/>
            <a:ext cx="2975020" cy="6858000"/>
          </a:xfrm>
        </p:spPr>
        <p:txBody>
          <a:bodyPr anchor="t">
            <a:normAutofit fontScale="90000"/>
          </a:bodyPr>
          <a:lstStyle/>
          <a:p>
            <a:r>
              <a:rPr lang="pt-BR" sz="2800" b="1" dirty="0" smtClean="0"/>
              <a:t>Classificação do relevo segundo Aziz </a:t>
            </a:r>
            <a:r>
              <a:rPr lang="pt-BR" sz="2800" b="1" dirty="0" err="1" smtClean="0"/>
              <a:t>Ab’Sáber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 smtClean="0"/>
              <a:t>- Década de 1950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- Utiliza os processos geomorfológicos como critério, principalmente erosão e sedimentação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- Dez Unidades, sendo sete planaltos (75% do território) e três planícies (25 %)</a:t>
            </a:r>
            <a:endParaRPr lang="pt-BR" sz="2800" b="1" dirty="0"/>
          </a:p>
        </p:txBody>
      </p:sp>
      <p:pic>
        <p:nvPicPr>
          <p:cNvPr id="11266" name="Picture 2" descr="http://escolaeducacao.com.br/wp-content/uploads/2015/09/classificacao-de-aziz-absa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25757"/>
            <a:ext cx="9216980" cy="68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s://marcosbau.files.wordpress.com/2011/01/perfil-de-pedra-guia-geo2009-pag-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9043"/>
            <a:ext cx="4185633" cy="70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69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Relevo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856" y="669701"/>
            <a:ext cx="114321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É a parte visível da crosta terrestre e marítima, é a superfície.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Formado por dois agentes, </a:t>
            </a:r>
            <a:r>
              <a:rPr lang="pt-BR" sz="2400" b="1" dirty="0" smtClean="0"/>
              <a:t>internos </a:t>
            </a:r>
            <a:r>
              <a:rPr lang="pt-BR" sz="2400" dirty="0" smtClean="0"/>
              <a:t>e </a:t>
            </a:r>
            <a:r>
              <a:rPr lang="pt-BR" sz="2400" b="1" dirty="0" smtClean="0"/>
              <a:t>externos:</a:t>
            </a:r>
          </a:p>
          <a:p>
            <a:pPr algn="just"/>
            <a:r>
              <a:rPr lang="pt-BR" sz="2400" b="1" dirty="0" smtClean="0"/>
              <a:t>	Internos (modeladores): </a:t>
            </a:r>
            <a:r>
              <a:rPr lang="pt-BR" sz="2400" dirty="0" smtClean="0"/>
              <a:t>Relacionados com a dinâmica interna da crosta terrestre (Geologia, tectonismo e vulcanismo)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	</a:t>
            </a:r>
            <a:r>
              <a:rPr lang="pt-BR" sz="2400" b="1" dirty="0" smtClean="0"/>
              <a:t>Externos (esculpidores): </a:t>
            </a:r>
            <a:r>
              <a:rPr lang="pt-BR" sz="2400" dirty="0" smtClean="0"/>
              <a:t>São produzidos principalmente pelo clima (temperatura e precipitação) e água dos rios, que associam-se com os processos de intemperismo e erosão, e também pela ação antrópica.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As formas de relevo são denominadas de </a:t>
            </a:r>
            <a:r>
              <a:rPr lang="pt-BR" sz="2400" i="1" dirty="0" err="1" smtClean="0"/>
              <a:t>morfoesculturas</a:t>
            </a:r>
            <a:r>
              <a:rPr lang="pt-BR" sz="2400" dirty="0" smtClean="0"/>
              <a:t> e são divididas em três: </a:t>
            </a:r>
            <a:r>
              <a:rPr lang="pt-BR" sz="2400" b="1" dirty="0" smtClean="0"/>
              <a:t>Planícies, Planaltos e Depressões.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Embora o arcabouço geológico do Brasil seja antigo, o relevo brasileiro reflete os processos de erosão e sedimentação dos tempos recentes, ao longo da era </a:t>
            </a:r>
            <a:r>
              <a:rPr lang="pt-BR" sz="2400" dirty="0" err="1" smtClean="0"/>
              <a:t>Cenozóica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 Brasil predominam os planaltos e depressões.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25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1"/>
            <a:ext cx="2743200" cy="6858000"/>
          </a:xfrm>
        </p:spPr>
        <p:txBody>
          <a:bodyPr anchor="t">
            <a:normAutofit/>
          </a:bodyPr>
          <a:lstStyle/>
          <a:p>
            <a:r>
              <a:rPr lang="pt-BR" sz="2000" b="1" dirty="0" smtClean="0"/>
              <a:t>Classificação do relevo segundo </a:t>
            </a:r>
            <a:r>
              <a:rPr lang="pt-BR" sz="2000" b="1" dirty="0" err="1" smtClean="0"/>
              <a:t>Jurandyr</a:t>
            </a:r>
            <a:r>
              <a:rPr lang="pt-BR" sz="2000" b="1" dirty="0" smtClean="0"/>
              <a:t> Ross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Criada na década de 1990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Baseado nas fotografias aéreas do projeto </a:t>
            </a:r>
            <a:r>
              <a:rPr lang="pt-BR" sz="2000" dirty="0" err="1" smtClean="0"/>
              <a:t>Radambrasil</a:t>
            </a:r>
            <a:r>
              <a:rPr lang="pt-BR" sz="2000" dirty="0" smtClean="0"/>
              <a:t> (levantamento da superfície do território brasileiro)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Utiliza os processos geomorfológicos como critério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Divide o relevo brasileiro em 28 unidades, sendo onze planaltos, onze depressões e seis planícies.</a:t>
            </a:r>
            <a:endParaRPr lang="pt-BR" sz="2000" b="1" dirty="0"/>
          </a:p>
        </p:txBody>
      </p:sp>
      <p:pic>
        <p:nvPicPr>
          <p:cNvPr id="12290" name="Picture 2" descr="http://3.bp.blogspot.com/-C2qi7oXNyaU/UYj0foKrtQI/AAAAAAAAE60/nPlGcy5gy-s/s1600/Mapa+Jurandi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2121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Planaltos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1065" y="721218"/>
            <a:ext cx="115609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Definição: </a:t>
            </a:r>
            <a:r>
              <a:rPr lang="pt-BR" sz="2800" b="1" dirty="0" smtClean="0"/>
              <a:t>Áreas que predominam o processo de erosão (degradação) </a:t>
            </a:r>
            <a:r>
              <a:rPr lang="pt-BR" sz="2800" dirty="0" smtClean="0"/>
              <a:t>sobre os processos de acumulação de sedimentos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Exibem morfologia irregular, constituídos por morros, chapadas e serras.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Podem estar assentadas em estruturas cristalinas, como o planalto da Borborema e os planaltos e serras do Atl</a:t>
            </a:r>
            <a:r>
              <a:rPr lang="pt-BR" sz="2800" dirty="0" smtClean="0"/>
              <a:t>â</a:t>
            </a:r>
            <a:r>
              <a:rPr lang="pt-BR" sz="2800" dirty="0" smtClean="0"/>
              <a:t>ntico leste-sudeste; ou podem estar assentadas em estruturas sedimentares como no caso dos planaltos e chapadas da bacia do Paraná.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Existem quatro classificações para os planaltos, elas indicam qual é a constituição destes. As classificações são: </a:t>
            </a:r>
            <a:r>
              <a:rPr lang="pt-BR" sz="2800" i="1" dirty="0" smtClean="0"/>
              <a:t>residuais, sedimentares, orogênicos </a:t>
            </a:r>
            <a:r>
              <a:rPr lang="pt-BR" sz="2800" dirty="0" smtClean="0"/>
              <a:t>e </a:t>
            </a:r>
            <a:r>
              <a:rPr lang="pt-BR" sz="2800" i="1" dirty="0" smtClean="0"/>
              <a:t>cristalinos arqueados.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32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104068" cy="6858000"/>
          </a:xfrm>
        </p:spPr>
        <p:txBody>
          <a:bodyPr anchor="t">
            <a:normAutofit/>
          </a:bodyPr>
          <a:lstStyle/>
          <a:p>
            <a:r>
              <a:rPr lang="pt-BR" sz="3200" dirty="0" smtClean="0"/>
              <a:t>Chapada dos Parecis – Mato Grosso	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É um exemplo de Planalto residual (circundadas por extensas depressões).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Pertence ao agrupamento dos Planaltos e Chapadas dos Parecis (ROSS).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1026" name="Picture 2" descr="http://i896.photobucket.com/albums/ac170/robertobarrich8/OgAAALNQ8fr-ZmORd-j6c77o-hB799WX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8" y="-1"/>
            <a:ext cx="80879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815034" cy="6857999"/>
          </a:xfrm>
        </p:spPr>
        <p:txBody>
          <a:bodyPr anchor="t">
            <a:normAutofit/>
          </a:bodyPr>
          <a:lstStyle/>
          <a:p>
            <a:r>
              <a:rPr lang="pt-BR" sz="3200" dirty="0" smtClean="0"/>
              <a:t>Serra da Mantiqueira – São Paulo/ Minas Gerais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É um exemplo de planalto orogênico.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Pertence ao agrupamento dos Planaltos e Serras do Atl</a:t>
            </a:r>
            <a:r>
              <a:rPr lang="pt-BR" sz="3200" dirty="0" smtClean="0"/>
              <a:t>ântico Leste-Sudeste (ROSS).</a:t>
            </a:r>
            <a:endParaRPr lang="pt-BR" sz="3200" dirty="0"/>
          </a:p>
        </p:txBody>
      </p:sp>
      <p:pic>
        <p:nvPicPr>
          <p:cNvPr id="2050" name="Picture 2" descr="http://www.qualviagem.com.br/wp-content/uploads/2015/03/241f0-serra-da-mantiqueira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34" y="0"/>
            <a:ext cx="9376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962140" cy="6858000"/>
          </a:xfrm>
        </p:spPr>
        <p:txBody>
          <a:bodyPr anchor="t">
            <a:normAutofit fontScale="90000"/>
          </a:bodyPr>
          <a:lstStyle/>
          <a:p>
            <a:r>
              <a:rPr lang="pt-BR" sz="2800" dirty="0" smtClean="0"/>
              <a:t>Chapada dos Guimarães – Mato Grosso do Sul.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É um exemplo de planalto sedimentar. Pertence ao agrupamento dos Planaltos e Chapadas da Bacia do Paraná (ROSS).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Planalto Sedimentares são </a:t>
            </a:r>
            <a:r>
              <a:rPr lang="pt-BR" sz="2800" dirty="0" err="1" smtClean="0"/>
              <a:t>colinosos</a:t>
            </a:r>
            <a:r>
              <a:rPr lang="pt-BR" sz="2800" dirty="0" smtClean="0"/>
              <a:t>, formados pela erosão dos rios.</a:t>
            </a:r>
            <a:br>
              <a:rPr lang="pt-BR" sz="2800" dirty="0" smtClean="0"/>
            </a:br>
            <a:r>
              <a:rPr lang="pt-BR" sz="2800" dirty="0" smtClean="0"/>
              <a:t>Formados entre duas depressões.</a:t>
            </a:r>
            <a:endParaRPr lang="pt-BR" sz="2800" dirty="0"/>
          </a:p>
        </p:txBody>
      </p:sp>
      <p:pic>
        <p:nvPicPr>
          <p:cNvPr id="3074" name="Picture 2" descr="https://upload.wikimedia.org/wikipedia/commons/b/be/CHAPADA_DOS_GUIMAR%C3%83ES_-_MIR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0" y="0"/>
            <a:ext cx="9229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96673" cy="6858000"/>
          </a:xfrm>
        </p:spPr>
        <p:txBody>
          <a:bodyPr anchor="t">
            <a:normAutofit/>
          </a:bodyPr>
          <a:lstStyle/>
          <a:p>
            <a:r>
              <a:rPr lang="pt-BR" sz="2800" dirty="0" smtClean="0"/>
              <a:t>Pico do </a:t>
            </a:r>
            <a:r>
              <a:rPr lang="pt-BR" sz="2800" dirty="0" err="1" smtClean="0"/>
              <a:t>Jabre</a:t>
            </a:r>
            <a:r>
              <a:rPr lang="pt-BR" sz="2800" dirty="0" smtClean="0"/>
              <a:t> – Paraíba.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É um exemplo de planalto de cristalino arqueado.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Pertence ao agrupamento Planalto da Borborema (ROSS).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Apresenta forma de um domo.</a:t>
            </a:r>
            <a:endParaRPr lang="pt-BR" sz="2800" dirty="0"/>
          </a:p>
        </p:txBody>
      </p:sp>
      <p:pic>
        <p:nvPicPr>
          <p:cNvPr id="4098" name="Picture 2" descr="http://br.viarural.com/servicos/turismo/parques-estaduais/parque-estadual-pico-do-jabre/pico-do-jabr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72" y="0"/>
            <a:ext cx="9295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682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Depressões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11369" y="1275010"/>
            <a:ext cx="113806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Depressões são formadas em áreas </a:t>
            </a:r>
            <a:r>
              <a:rPr lang="pt-BR" sz="3600" dirty="0" err="1" smtClean="0"/>
              <a:t>interplanálticas</a:t>
            </a:r>
            <a:r>
              <a:rPr lang="pt-BR" sz="3600" dirty="0" smtClean="0"/>
              <a:t>, ou seja, entre pelo menos dois planaltos.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O rebaixamento dessas áreas são frutos da ação erosiva sobre rochas menos resistentes.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Um exemplo ilustrativo para entendermos as depressões é analisando o perfil geomorfológico do estado de São Paulo.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691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261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do Office</vt:lpstr>
      <vt:lpstr>Aula 3 Geomorfologia Do Brasil</vt:lpstr>
      <vt:lpstr>  Relevo</vt:lpstr>
      <vt:lpstr>Classificação do relevo segundo Jurandyr Ross  - Criada na década de 1990  - Baseado nas fotografias aéreas do projeto Radambrasil (levantamento da superfície do território brasileiro)  - Utiliza os processos geomorfológicos como critério  - Divide o relevo brasileiro em 28 unidades, sendo onze planaltos, onze depressões e seis planícies.</vt:lpstr>
      <vt:lpstr>Planaltos</vt:lpstr>
      <vt:lpstr>Chapada dos Parecis – Mato Grosso   É um exemplo de Planalto residual (circundadas por extensas depressões).  Pertence ao agrupamento dos Planaltos e Chapadas dos Parecis (ROSS). </vt:lpstr>
      <vt:lpstr>Serra da Mantiqueira – São Paulo/ Minas Gerais  É um exemplo de planalto orogênico.  Pertence ao agrupamento dos Planaltos e Serras do Atlântico Leste-Sudeste (ROSS).</vt:lpstr>
      <vt:lpstr>Chapada dos Guimarães – Mato Grosso do Sul.  É um exemplo de planalto sedimentar. Pertence ao agrupamento dos Planaltos e Chapadas da Bacia do Paraná (ROSS).  Planalto Sedimentares são colinosos, formados pela erosão dos rios. Formados entre duas depressões.</vt:lpstr>
      <vt:lpstr>Pico do Jabre – Paraíba.  É um exemplo de planalto de cristalino arqueado.  Pertence ao agrupamento Planalto da Borborema (ROSS).  Apresenta forma de um domo.</vt:lpstr>
      <vt:lpstr>Depressões</vt:lpstr>
      <vt:lpstr>Apresentação do PowerPoint</vt:lpstr>
      <vt:lpstr>Cuestas de Itaqueri (São Pedro) – São Paulo.  Pertence ao agrupamento Depressão Periférica da Borda Leste da Bacia do Paraná (ROSS).  Formações basálticas do planalto se encontram com os arenitos da depressão periférica.</vt:lpstr>
      <vt:lpstr>Apresentação do PowerPoint</vt:lpstr>
      <vt:lpstr>Planície</vt:lpstr>
      <vt:lpstr>Santos – São Paulo    Planície Costeira</vt:lpstr>
      <vt:lpstr>Planície Amazônica  Parte do agrupamento  Planície do Rio Amazonas (ROSS).</vt:lpstr>
      <vt:lpstr>Classificação do relevo brasileiro segundo Aroldo de Azevedo  - Desenvolvida na década de 1940.  - Utilizava o nível altimétrico como critério de classificação  - Planícies eram todas superfícies abaixo de 200 metros.  - Dividido em 7 unidades de relevo, quatro planaltos (59% do território) e 3 planícies (41%)</vt:lpstr>
      <vt:lpstr>Classificação do relevo segundo Aziz Ab’Sáber  - Década de 1950  - Utiliza os processos geomorfológicos como critério, principalmente erosão e sedimentação  - Dez Unidades, sendo sete planaltos (75% do território) e três planícies (25 %)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 Geomorfologia Do Brasil</dc:title>
  <dc:creator>Rosangela</dc:creator>
  <cp:lastModifiedBy>Rosangela</cp:lastModifiedBy>
  <cp:revision>29</cp:revision>
  <dcterms:created xsi:type="dcterms:W3CDTF">2016-05-03T18:08:40Z</dcterms:created>
  <dcterms:modified xsi:type="dcterms:W3CDTF">2016-05-04T01:15:08Z</dcterms:modified>
</cp:coreProperties>
</file>