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9" r:id="rId9"/>
    <p:sldId id="261" r:id="rId10"/>
    <p:sldId id="258" r:id="rId11"/>
    <p:sldId id="257" r:id="rId12"/>
    <p:sldId id="275" r:id="rId13"/>
    <p:sldId id="276" r:id="rId14"/>
    <p:sldId id="277" r:id="rId15"/>
    <p:sldId id="284" r:id="rId16"/>
    <p:sldId id="285" r:id="rId17"/>
    <p:sldId id="278" r:id="rId18"/>
    <p:sldId id="279" r:id="rId19"/>
    <p:sldId id="280" r:id="rId20"/>
    <p:sldId id="283" r:id="rId21"/>
    <p:sldId id="28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22BEB-EF4B-4F5F-BA7C-BA1FE459079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03936-18D4-4463-B9C3-1FFAA3EB2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8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16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66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45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16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90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29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78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4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9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64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67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2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7C8E-FE40-4484-B265-AAAD008D462C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CF57-E79C-4ADF-8529-186A5B2DC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34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0969" y="-384465"/>
            <a:ext cx="9144000" cy="238760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O caráter humano da Hidrografia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1828800"/>
            <a:ext cx="9362940" cy="51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5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0" y="0"/>
            <a:ext cx="9162481" cy="65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7244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822" y="264468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Apropriação dos rios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59" y="0"/>
            <a:ext cx="5250063" cy="6935274"/>
          </a:xfrm>
        </p:spPr>
      </p:pic>
    </p:spTree>
    <p:extLst>
      <p:ext uri="{BB962C8B-B14F-4D97-AF65-F5344CB8AC3E}">
        <p14:creationId xmlns:p14="http://schemas.microsoft.com/office/powerpoint/2010/main" val="338049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42439"/>
            <a:ext cx="11712561" cy="6588315"/>
          </a:xfrm>
        </p:spPr>
      </p:pic>
    </p:spTree>
    <p:extLst>
      <p:ext uri="{BB962C8B-B14F-4D97-AF65-F5344CB8AC3E}">
        <p14:creationId xmlns:p14="http://schemas.microsoft.com/office/powerpoint/2010/main" val="421470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Os grupos humanos, com a ajuda da tecnologia, passaram a interferir e modificar as dinâmicas dos cursos de água, visando sanar as suas necessidades. Obras como hidrelétricas, retificações e transposições se tornam cada vez mais comuns, podendo representar um grande perigo ambiental e social para toda a região que será impactada pelas construções. Além de grandes intervenções, também é comum usar os rios para se livrar dos dejetos criados pela população, indústrias e agricultura. Porém, essa prática pode levar a inutilização e morte de um curso fluvial.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04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Qualidade da Água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15" y="1077100"/>
            <a:ext cx="8643997" cy="557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13968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Eutrofização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um processo que ocorre devido a poluição. A grande quantidade de dejetos não tratados que são jogados nos rios, aumentam a oferta de alimentos para algas e bactérias, causando uma elevação na população destes organismos. Com isso, o oxigênio disponível dentro da água passa a ser menor, provocando a morte de outras espécies que habitam o rio.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34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O problema de Belo Monte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Usina Belo Monte se localiza próxima ao município de Altamira, no norte do Pará, no Rio Xingu. A sua instalação é responsável por inundar uma área de 516 km², causando a morte de milhares de espécies aquáticas e terrestres, além de remover a tribo indígena Guarani </a:t>
            </a:r>
            <a:r>
              <a:rPr lang="pt-BR" dirty="0" err="1" smtClean="0"/>
              <a:t>Kaiowá</a:t>
            </a:r>
            <a:r>
              <a:rPr lang="pt-BR" dirty="0" smtClean="0"/>
              <a:t>, que há muito tempo habitava a região. O governo havia se planejado para construir diversas obras ao longo do Rio Xingu, mas as pressões populares fizeram com que a Usina de Belo Monte fosse a única a ser construída.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565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Trecho da carta escrita pelos Guarani-</a:t>
            </a:r>
            <a:r>
              <a:rPr lang="pt-BR" dirty="0" err="1" smtClean="0">
                <a:solidFill>
                  <a:schemeClr val="accent1"/>
                </a:solidFill>
              </a:rPr>
              <a:t>Kaiowá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Já perdemos a esperança de sobreviver dignamente e sem violência em nosso território antigo, não acreditamos mais na Justiça brasileira. Nós já avaliamos a nossa situação atual e concluímos que vamos morrer todos mesmo em pouco tempo. (…) </a:t>
            </a:r>
            <a:r>
              <a:rPr lang="pt-BR" b="1" i="1" dirty="0"/>
              <a:t>Pedimos ao Governo e à Justiça Federal para não decretar a ordem de despejo/expulsão, mas decretar nossa morte coletiva e enterrar nós todos aqui.</a:t>
            </a:r>
            <a:r>
              <a:rPr lang="pt-BR" i="1" dirty="0"/>
              <a:t> Pedimos, de uma vez por todas, para decretar nossa extinção/dizimação total, além de enviar vários tratores para cavar um grande buraco para jogar e enterrar nossos corpos”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570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4" y="0"/>
            <a:ext cx="10297732" cy="6865154"/>
          </a:xfrm>
        </p:spPr>
      </p:pic>
    </p:spTree>
    <p:extLst>
      <p:ext uri="{BB962C8B-B14F-4D97-AF65-F5344CB8AC3E}">
        <p14:creationId xmlns:p14="http://schemas.microsoft.com/office/powerpoint/2010/main" val="205776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Fenômeno El </a:t>
            </a:r>
            <a:r>
              <a:rPr lang="pt-BR" dirty="0" err="1" smtClean="0">
                <a:solidFill>
                  <a:srgbClr val="0070C0"/>
                </a:solidFill>
              </a:rPr>
              <a:t>Niño</a:t>
            </a:r>
            <a:r>
              <a:rPr lang="pt-BR" dirty="0" smtClean="0">
                <a:solidFill>
                  <a:srgbClr val="0070C0"/>
                </a:solidFill>
              </a:rPr>
              <a:t> (Referência à época de natal)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790597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O que é: </a:t>
            </a:r>
            <a:r>
              <a:rPr lang="pt-BR" dirty="0" smtClean="0"/>
              <a:t>Aquecimento incomum das águas superficiais do Oceano Atlântico Sul, próximo ao continente Sul-Americano. Ocorre em intervalos irregulares e a sua causa real não foi comprovada.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Causas: </a:t>
            </a:r>
            <a:r>
              <a:rPr lang="pt-BR" dirty="0" smtClean="0"/>
              <a:t>Diminuição na força dos ventos que sopram de leste sobre Oceano Pacífico Sul, ocasionando na permanência de uma massa de água quente nesta região.</a:t>
            </a:r>
          </a:p>
          <a:p>
            <a:pPr marL="0" indent="0">
              <a:buNone/>
            </a:pPr>
            <a:r>
              <a:rPr lang="pt-BR" b="1" dirty="0" smtClean="0"/>
              <a:t>Consequências: </a:t>
            </a:r>
            <a:r>
              <a:rPr lang="pt-BR" dirty="0" smtClean="0"/>
              <a:t>Diminuição na quantidade de peixes nas costas do Chile e Peru; aumento de chuvas no sul da América do Sul e sudeste dos EUA; secas no nordeste brasileiro, na África e no sudeste asiático; chuvas fortes no meio do Oceano Pacífico.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069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365125"/>
            <a:ext cx="10946952" cy="6171345"/>
          </a:xfrm>
        </p:spPr>
      </p:pic>
    </p:spTree>
    <p:extLst>
      <p:ext uri="{BB962C8B-B14F-4D97-AF65-F5344CB8AC3E}">
        <p14:creationId xmlns:p14="http://schemas.microsoft.com/office/powerpoint/2010/main" val="105570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Dissertativa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Identifique</a:t>
            </a:r>
            <a:r>
              <a:rPr lang="pt-BR" dirty="0" smtClean="0"/>
              <a:t> os três maiores rios do planeta. </a:t>
            </a:r>
            <a:r>
              <a:rPr lang="pt-BR" dirty="0" smtClean="0">
                <a:solidFill>
                  <a:srgbClr val="FF0000"/>
                </a:solidFill>
              </a:rPr>
              <a:t>Escolha</a:t>
            </a:r>
            <a:r>
              <a:rPr lang="pt-BR" dirty="0" smtClean="0"/>
              <a:t> um deles, </a:t>
            </a:r>
            <a:r>
              <a:rPr lang="pt-BR" dirty="0" smtClean="0">
                <a:solidFill>
                  <a:srgbClr val="FF0000"/>
                </a:solidFill>
              </a:rPr>
              <a:t>cite</a:t>
            </a:r>
            <a:r>
              <a:rPr lang="pt-BR" dirty="0" smtClean="0"/>
              <a:t> as atividade mais importantes desenvolvidas pela sociedade que ali vive e os impactos sociais causados.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79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0463"/>
            <a:ext cx="10754602" cy="5171918"/>
          </a:xfrm>
        </p:spPr>
      </p:pic>
    </p:spTree>
    <p:extLst>
      <p:ext uri="{BB962C8B-B14F-4D97-AF65-F5344CB8AC3E}">
        <p14:creationId xmlns:p14="http://schemas.microsoft.com/office/powerpoint/2010/main" val="319940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4" y="193183"/>
            <a:ext cx="11491382" cy="6427993"/>
          </a:xfrm>
        </p:spPr>
      </p:pic>
    </p:spTree>
    <p:extLst>
      <p:ext uri="{BB962C8B-B14F-4D97-AF65-F5344CB8AC3E}">
        <p14:creationId xmlns:p14="http://schemas.microsoft.com/office/powerpoint/2010/main" val="68471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La </a:t>
            </a:r>
            <a:r>
              <a:rPr lang="pt-BR" dirty="0" err="1" smtClean="0">
                <a:solidFill>
                  <a:srgbClr val="0070C0"/>
                </a:solidFill>
              </a:rPr>
              <a:t>Niña</a:t>
            </a:r>
            <a:r>
              <a:rPr lang="pt-BR" dirty="0" smtClean="0">
                <a:solidFill>
                  <a:srgbClr val="0070C0"/>
                </a:solidFill>
              </a:rPr>
              <a:t> (Em oposição ao El </a:t>
            </a:r>
            <a:r>
              <a:rPr lang="pt-BR" dirty="0" err="1" smtClean="0">
                <a:solidFill>
                  <a:srgbClr val="0070C0"/>
                </a:solidFill>
              </a:rPr>
              <a:t>Niño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 que é: </a:t>
            </a:r>
            <a:r>
              <a:rPr lang="pt-BR" dirty="0" smtClean="0"/>
              <a:t>Esfriamento incomum das águas próximas da costa do Chile e Peru. Ocorre em intervalos irregulares e a sua causa também é desconhecida.</a:t>
            </a:r>
          </a:p>
          <a:p>
            <a:pPr marL="0" indent="0">
              <a:buNone/>
            </a:pPr>
            <a:r>
              <a:rPr lang="pt-BR" b="1" dirty="0" smtClean="0"/>
              <a:t>Causas: </a:t>
            </a:r>
            <a:r>
              <a:rPr lang="pt-BR" dirty="0" smtClean="0"/>
              <a:t>Aumento na força dos ventos que sopram de leste sobre o Oceano Pacífico Sul, fazendo com que uma grande massa de água fria emerja.</a:t>
            </a:r>
          </a:p>
          <a:p>
            <a:pPr marL="0" indent="0">
              <a:buNone/>
            </a:pPr>
            <a:r>
              <a:rPr lang="pt-BR" b="1" dirty="0" smtClean="0"/>
              <a:t>Consequências: </a:t>
            </a:r>
            <a:r>
              <a:rPr lang="pt-BR" dirty="0" smtClean="0"/>
              <a:t>Aumento das chuvas no Nordeste do Brasil e no Sudeste Asiático; aumento no número de peixes na costa do Chile e Peru; temperaturas mais baixas no sul do país</a:t>
            </a:r>
            <a:r>
              <a:rPr lang="pt-BR" dirty="0"/>
              <a:t>.</a:t>
            </a:r>
            <a:r>
              <a:rPr lang="pt-BR" dirty="0" smtClean="0"/>
              <a:t> 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32604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598238"/>
            <a:ext cx="11168270" cy="5584135"/>
          </a:xfrm>
        </p:spPr>
      </p:pic>
    </p:spTree>
    <p:extLst>
      <p:ext uri="{BB962C8B-B14F-4D97-AF65-F5344CB8AC3E}">
        <p14:creationId xmlns:p14="http://schemas.microsoft.com/office/powerpoint/2010/main" val="209606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7" y="185530"/>
            <a:ext cx="11046522" cy="6477172"/>
          </a:xfrm>
        </p:spPr>
      </p:pic>
    </p:spTree>
    <p:extLst>
      <p:ext uri="{BB962C8B-B14F-4D97-AF65-F5344CB8AC3E}">
        <p14:creationId xmlns:p14="http://schemas.microsoft.com/office/powerpoint/2010/main" val="18404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60876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0808" y="428604"/>
            <a:ext cx="8850724" cy="62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3475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473</Words>
  <Application>Microsoft Office PowerPoint</Application>
  <PresentationFormat>Widescreen</PresentationFormat>
  <Paragraphs>20</Paragraphs>
  <Slides>21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O caráter humano da Hidrografia</vt:lpstr>
      <vt:lpstr>Fenômeno El Niño (Referência à época de natal)</vt:lpstr>
      <vt:lpstr>Apresentação do PowerPoint</vt:lpstr>
      <vt:lpstr>Apresentação do PowerPoint</vt:lpstr>
      <vt:lpstr>La Niña (Em oposição ao El Niño)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Apropriação dos rios</vt:lpstr>
      <vt:lpstr>Apresentação do PowerPoint</vt:lpstr>
      <vt:lpstr>Apresentação do PowerPoint</vt:lpstr>
      <vt:lpstr>Qualidade da Água</vt:lpstr>
      <vt:lpstr>Eutrofização</vt:lpstr>
      <vt:lpstr>O problema de Belo Monte</vt:lpstr>
      <vt:lpstr>Trecho da carta escrita pelos Guarani-Kaiowá</vt:lpstr>
      <vt:lpstr>Apresentação do PowerPoint</vt:lpstr>
      <vt:lpstr>Apresentação do PowerPoint</vt:lpstr>
      <vt:lpstr>Questão Dissertativa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SILVANA</dc:creator>
  <cp:lastModifiedBy>SILVANA</cp:lastModifiedBy>
  <cp:revision>17</cp:revision>
  <dcterms:created xsi:type="dcterms:W3CDTF">2016-04-14T21:15:25Z</dcterms:created>
  <dcterms:modified xsi:type="dcterms:W3CDTF">2016-04-25T22:28:13Z</dcterms:modified>
</cp:coreProperties>
</file>