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2" r:id="rId4"/>
    <p:sldId id="276" r:id="rId5"/>
    <p:sldId id="290" r:id="rId6"/>
    <p:sldId id="283" r:id="rId7"/>
    <p:sldId id="264" r:id="rId8"/>
    <p:sldId id="278" r:id="rId9"/>
    <p:sldId id="258" r:id="rId10"/>
    <p:sldId id="280" r:id="rId11"/>
    <p:sldId id="287" r:id="rId12"/>
    <p:sldId id="281" r:id="rId13"/>
    <p:sldId id="279" r:id="rId14"/>
    <p:sldId id="259" r:id="rId15"/>
    <p:sldId id="260" r:id="rId16"/>
    <p:sldId id="288" r:id="rId17"/>
    <p:sldId id="289" r:id="rId18"/>
    <p:sldId id="261" r:id="rId19"/>
    <p:sldId id="270" r:id="rId20"/>
    <p:sldId id="286" r:id="rId21"/>
    <p:sldId id="285" r:id="rId22"/>
    <p:sldId id="268" r:id="rId23"/>
    <p:sldId id="266" r:id="rId24"/>
    <p:sldId id="26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20F8-2863-4B99-B7E9-EEC2DE450CCA}" type="datetimeFigureOut">
              <a:rPr lang="pt-BR" smtClean="0"/>
              <a:pPr/>
              <a:t>15/03/2016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939-A9EE-4D62-B5CB-3028769E52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Pangeia</a:t>
            </a:r>
            <a:r>
              <a:rPr lang="pt-BR" dirty="0" smtClean="0"/>
              <a:t> </a:t>
            </a:r>
            <a:r>
              <a:rPr lang="pt-BR" dirty="0" smtClean="0"/>
              <a:t>(há 200milhões de anos)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http://hypescience.com/wp-content/uploads/2013/06/mapa-politico-pange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784887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Brasil 1889 pós instituição da República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Questão Bolívia e Guianas</a:t>
            </a:r>
          </a:p>
          <a:p>
            <a:r>
              <a:rPr lang="pt-BR" dirty="0" smtClean="0"/>
              <a:t>Tocantins como estado em 1988</a:t>
            </a:r>
          </a:p>
          <a:p>
            <a:endParaRPr lang="pt-BR" dirty="0"/>
          </a:p>
        </p:txBody>
      </p:sp>
      <p:pic>
        <p:nvPicPr>
          <p:cNvPr id="37890" name="Picture 2" descr="http://upload.wikimedia.org/wikipedia/commons/5/50/Brazil_provinces_1889_new_%28edit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684076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Estado do Tocantins (1988)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Plebiscito pela divisão do Pará (2011)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8914" name="Picture 2" descr="http://notapajos.globo.com/gifwrap.asp?id=197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727280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Densidade demográfica (censo de 2000)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4818" name="Picture 2" descr="http://confins.revues.org/docannexe/image/3483/img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2" cy="5095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Fuso horário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386" name="Picture 2" descr="http://www.brasilescola.com/upload/e/fuso%20horario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91276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http://www.guiageo-mapas.com/imagens/fu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Fuso </a:t>
            </a:r>
            <a:r>
              <a:rPr lang="en-US" dirty="0" err="1" smtClean="0"/>
              <a:t>horario</a:t>
            </a:r>
            <a:r>
              <a:rPr lang="en-US" dirty="0" smtClean="0"/>
              <a:t> </a:t>
            </a:r>
            <a:r>
              <a:rPr lang="en-US" dirty="0" err="1" smtClean="0"/>
              <a:t>Brasileiro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http://www.horadebrasilia.com/img/fuso-horario-do-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12879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http://kiaunoticias.com/wp-content/uploads/2014/10/Horario-de-verao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7992888" cy="611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://www.geografiaparatodos.com.br/img/Latitude%20e%20long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70485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São Paulo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Latitude e Longitude média: -23° e -46°</a:t>
            </a:r>
            <a:endParaRPr lang="pt-BR" dirty="0"/>
          </a:p>
        </p:txBody>
      </p:sp>
      <p:pic>
        <p:nvPicPr>
          <p:cNvPr id="27650" name="Picture 2" descr="http://www.scielo.br/img/revistas/rbeaa/v14n6/a08tab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4476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“Pan” </a:t>
            </a:r>
            <a:r>
              <a:rPr lang="pt-BR" dirty="0" smtClean="0"/>
              <a:t>em grego= todo e </a:t>
            </a:r>
            <a:r>
              <a:rPr lang="pt-BR" i="1" dirty="0" smtClean="0"/>
              <a:t>“</a:t>
            </a:r>
            <a:r>
              <a:rPr lang="pt-BR" i="1" dirty="0" err="1" smtClean="0"/>
              <a:t>Gea</a:t>
            </a:r>
            <a:r>
              <a:rPr lang="pt-BR" i="1" dirty="0" smtClean="0"/>
              <a:t>”</a:t>
            </a:r>
            <a:r>
              <a:rPr lang="pt-BR" dirty="0" smtClean="0"/>
              <a:t>=terra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 descr="https://milkybox.files.wordpress.com/2010/10/earth_pange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064896" cy="472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TOPOGRAFIA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Curvas de nível ou isoípsas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26" name="AutoShape 2" descr="Resultado de imagem para Curvas de ní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Resultado de imagem para Curvas de ní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s://cartografiaescolar.files.wordpress.com/2011/12/ouro-preto-segundo-p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8092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Amazônia Azul/Território marítimo brasileiro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3,6 milhões de Km² equivalente a floresta amazônica</a:t>
            </a:r>
          </a:p>
          <a:p>
            <a:r>
              <a:rPr lang="pt-BR" dirty="0" smtClean="0"/>
              <a:t>Plataforma continental e talude continental</a:t>
            </a:r>
            <a:endParaRPr lang="pt-BR" dirty="0"/>
          </a:p>
        </p:txBody>
      </p:sp>
      <p:pic>
        <p:nvPicPr>
          <p:cNvPr id="24578" name="Picture 2" descr="http://www.uff.br/geoden/figuras/amazonia_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85592"/>
            <a:ext cx="6480720" cy="3555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Zona Econômica Exclusiva (ZEE)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http://upload.wikimedia.org/wikipedia/commons/1/13/Br%C3%A9sil_-_ZEE_et_plateau_continent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Pesca</a:t>
            </a:r>
          </a:p>
          <a:p>
            <a:r>
              <a:rPr lang="pt-BR" dirty="0" smtClean="0"/>
              <a:t>Biodiversidade marítima</a:t>
            </a:r>
          </a:p>
          <a:p>
            <a:r>
              <a:rPr lang="pt-BR" dirty="0" smtClean="0"/>
              <a:t>Minerais metálicos e outros</a:t>
            </a:r>
          </a:p>
          <a:p>
            <a:r>
              <a:rPr lang="pt-BR" dirty="0" smtClean="0"/>
              <a:t>Petróleo (pré-sal)</a:t>
            </a:r>
          </a:p>
          <a:p>
            <a:r>
              <a:rPr lang="pt-BR" dirty="0" smtClean="0"/>
              <a:t>Energia eólica e </a:t>
            </a:r>
            <a:r>
              <a:rPr lang="pt-BR" dirty="0" err="1" smtClean="0"/>
              <a:t>maremotriz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Maiores países em extensão territorial do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Rússia: 17.075.000 km²</a:t>
            </a:r>
          </a:p>
          <a:p>
            <a:r>
              <a:rPr lang="pt-BR" dirty="0" smtClean="0"/>
              <a:t>Canadá: 9.975.000 km²</a:t>
            </a:r>
          </a:p>
          <a:p>
            <a:r>
              <a:rPr lang="pt-BR" dirty="0" smtClean="0"/>
              <a:t>China: 9.600.000 km²</a:t>
            </a:r>
          </a:p>
          <a:p>
            <a:r>
              <a:rPr lang="pt-BR" dirty="0" smtClean="0"/>
              <a:t>EUA: 9.364.000 km²</a:t>
            </a:r>
          </a:p>
          <a:p>
            <a:r>
              <a:rPr lang="pt-BR" dirty="0" smtClean="0"/>
              <a:t>Brasil: 8.512.000 km²</a:t>
            </a:r>
          </a:p>
          <a:p>
            <a:r>
              <a:rPr lang="pt-BR" dirty="0" smtClean="0"/>
              <a:t>Austrália: 7.700.000 km²</a:t>
            </a:r>
          </a:p>
          <a:p>
            <a:r>
              <a:rPr lang="pt-BR" dirty="0" smtClean="0"/>
              <a:t>Argentina: 3.761.274 km²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http://2.bp.blogspot.com/-uNDnhHcSFYs/TeavELB0D9I/AAAAAAAACho/3v8rfZqzjPU/s1600/OS+MAIORES+PA%25C3%258DSES+DO+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Tratado</a:t>
            </a:r>
            <a:r>
              <a:rPr lang="en-US" dirty="0" smtClean="0"/>
              <a:t> de </a:t>
            </a:r>
            <a:r>
              <a:rPr lang="en-US" dirty="0" err="1" smtClean="0"/>
              <a:t>Tordesilhas</a:t>
            </a:r>
            <a:r>
              <a:rPr lang="en-US" dirty="0" smtClean="0"/>
              <a:t> (final do </a:t>
            </a:r>
            <a:r>
              <a:rPr lang="en-US" dirty="0" err="1" smtClean="0"/>
              <a:t>seculo</a:t>
            </a:r>
            <a:r>
              <a:rPr lang="en-US" dirty="0" smtClean="0"/>
              <a:t> XV)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4" name="Picture 2" descr="http://s3.thingpic.com/images/L2/Yh1L27x8V9zzBc6noAg7Nbo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7440"/>
            <a:ext cx="8719880" cy="4879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http://revistaescola.abril.com.br/img/geografia/mapa-brasil-politico-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9208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Território </a:t>
            </a:r>
            <a:r>
              <a:rPr lang="pt-BR" dirty="0" smtClean="0"/>
              <a:t>diferente de </a:t>
            </a:r>
            <a:r>
              <a:rPr lang="pt-BR" dirty="0" smtClean="0"/>
              <a:t>R</a:t>
            </a:r>
            <a:r>
              <a:rPr lang="pt-BR" dirty="0" smtClean="0"/>
              <a:t>egião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Território: vinculado a poderio das forças militares, limites políticos geográficos.</a:t>
            </a:r>
          </a:p>
          <a:p>
            <a:r>
              <a:rPr lang="pt-BR" dirty="0" smtClean="0"/>
              <a:t>Região: </a:t>
            </a:r>
            <a:r>
              <a:rPr lang="pt-BR" dirty="0" smtClean="0"/>
              <a:t>Delimitação de um perímetro geográfico por uma ordem cientifica, econômica, política, ecológica ou outras variáveis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Terra </a:t>
            </a:r>
            <a:r>
              <a:rPr lang="pt-BR" dirty="0" err="1" smtClean="0"/>
              <a:t>Brasilis</a:t>
            </a:r>
            <a:r>
              <a:rPr lang="pt-BR" smtClean="0"/>
              <a:t> (1519)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http://upload.wikimedia.org/wikipedia/commons/4/46/Brazil_16thc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5689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</p:txBody>
      </p:sp>
      <p:pic>
        <p:nvPicPr>
          <p:cNvPr id="15362" name="Picture 2" descr="http://www.girafamania.com.br/americano/brasil-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1682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205</Words>
  <Application>Microsoft Office PowerPoint</Application>
  <PresentationFormat>Apresentação na tela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Pangeia (há 200milhões de anos) </vt:lpstr>
      <vt:lpstr>“Pan” em grego= todo e “Gea”=terra</vt:lpstr>
      <vt:lpstr>Maiores países em extensão territorial do mundo</vt:lpstr>
      <vt:lpstr>Slide 4</vt:lpstr>
      <vt:lpstr>Tratado de Tordesilhas (final do seculo XV)</vt:lpstr>
      <vt:lpstr>Slide 6</vt:lpstr>
      <vt:lpstr>Território diferente de Região</vt:lpstr>
      <vt:lpstr>Terra Brasilis (1519)</vt:lpstr>
      <vt:lpstr>Slide 9</vt:lpstr>
      <vt:lpstr>Brasil 1889 pós instituição da República</vt:lpstr>
      <vt:lpstr>Slide 11</vt:lpstr>
      <vt:lpstr>Plebiscito pela divisão do Pará (2011)</vt:lpstr>
      <vt:lpstr>Densidade demográfica (censo de 2000)</vt:lpstr>
      <vt:lpstr>Fuso horário</vt:lpstr>
      <vt:lpstr>Slide 15</vt:lpstr>
      <vt:lpstr>Fuso horario Brasileiro</vt:lpstr>
      <vt:lpstr>Slide 17</vt:lpstr>
      <vt:lpstr>Slide 18</vt:lpstr>
      <vt:lpstr>São Paulo</vt:lpstr>
      <vt:lpstr>Slide 20</vt:lpstr>
      <vt:lpstr>Curvas de nível ou isoípsas</vt:lpstr>
      <vt:lpstr>Amazônia Azul/Território marítimo brasileiro</vt:lpstr>
      <vt:lpstr>Zona Econômica Exclusiva (ZEE)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</dc:creator>
  <cp:lastModifiedBy>Isabel</cp:lastModifiedBy>
  <cp:revision>33</cp:revision>
  <dcterms:created xsi:type="dcterms:W3CDTF">2015-03-18T17:03:37Z</dcterms:created>
  <dcterms:modified xsi:type="dcterms:W3CDTF">2016-03-16T04:40:26Z</dcterms:modified>
</cp:coreProperties>
</file>