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E8DF-5282-466A-B201-50B0E932C050}" type="datetimeFigureOut">
              <a:rPr lang="pt-BR" smtClean="0"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B77D-7580-4215-98D7-D6F960094A4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ualdadesespaciais.wordpres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pasinterativos.ibge.gov.br/grade/default.html" TargetMode="External"/><Relationship Id="rId2" Type="http://schemas.openxmlformats.org/officeDocument/2006/relationships/hyperlink" Target="https://uc.socioambiental.org/uso-sustent%C3%A1vel/reserva-extrativis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wf.org.br/natureza_brasileira/questoes_ambientais/unid/unid_us/" TargetMode="External"/><Relationship Id="rId4" Type="http://schemas.openxmlformats.org/officeDocument/2006/relationships/hyperlink" Target="https://uc.socioambiental.org/uc/5815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887" b="3484"/>
          <a:stretch>
            <a:fillRect/>
          </a:stretch>
        </p:blipFill>
        <p:spPr bwMode="auto">
          <a:xfrm>
            <a:off x="179512" y="620688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media4freedom.files.wordpress.com/2015/11/rsz_zona-sul-rio-de-janeiro-sate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LASSE A e B x D e E - SATE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s://media4freedom.files.wordpress.com/2015/11/mapa-mostra-a-distribuic3a7c3a3o-racial-dos-brancos-azul-pardos-verde-e-pretos-vermelho-na-cidade-do-rio-de-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Blogs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Hugo Nicolau Barbosa- Blog: Desigualdades espaciais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https://desigualdadesespaciais.wordpress.com/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 de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Site do </a:t>
            </a:r>
            <a:r>
              <a:rPr lang="pt-BR" b="1" dirty="0" err="1" smtClean="0"/>
              <a:t>ICMBio</a:t>
            </a:r>
            <a:r>
              <a:rPr lang="pt-BR" b="1" dirty="0" smtClean="0"/>
              <a:t> (Ministério do Meio Ambiente) e procurar biodiversidade. </a:t>
            </a:r>
          </a:p>
          <a:p>
            <a:pPr>
              <a:buNone/>
            </a:pPr>
            <a:r>
              <a:rPr lang="pt-BR" u="sng" dirty="0" smtClean="0">
                <a:hlinkClick r:id="rId2"/>
              </a:rPr>
              <a:t>https://uc.socioambiental.org/uso-sustent%C3%A1vel/reserva-extrativista</a:t>
            </a:r>
            <a:endParaRPr lang="pt-BR" u="sng" dirty="0" smtClean="0"/>
          </a:p>
          <a:p>
            <a:pPr>
              <a:buNone/>
            </a:pPr>
            <a:r>
              <a:rPr lang="pt-BR" b="1" dirty="0" smtClean="0"/>
              <a:t>Mapa do Censo demográfico realizado pelo IBGE 2010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http://mapasinterativos.ibge.gov.br/grade/default.html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Site Unidades de Conservação no Brasil. O caso da RESEX.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https://uc.socioambiental.org/uso-sustent%C3%A1vel/reserva-extrativista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Mapa da áreas de proteção integral e uso sustentável</a:t>
            </a:r>
          </a:p>
          <a:p>
            <a:pPr>
              <a:buNone/>
            </a:pPr>
            <a:r>
              <a:rPr lang="pt-BR" dirty="0" smtClean="0">
                <a:hlinkClick r:id="rId4"/>
              </a:rPr>
              <a:t>https://uc.socioambiental.org/uc/581550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Explicações e exemplos de proteção integral e uso sustentável</a:t>
            </a:r>
          </a:p>
          <a:p>
            <a:pPr>
              <a:buNone/>
            </a:pPr>
            <a:r>
              <a:rPr lang="pt-BR" dirty="0" smtClean="0">
                <a:hlinkClick r:id="rId5"/>
              </a:rPr>
              <a:t>http://www.wwf.org.br/natureza_brasileira/questoes_ambientais/unid/unid_us/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RESEX (Reserva Extrativista)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 Reserva Extrativista é uma área utilizada por populações extrativistas tradicionais, cuja subsistência baseia-se no extrativismo e, complementarmente, na agricultura de subsistência e na criação de animais de pequeno porte, e tem como objetivos básicos proteger os meios de vida e a cultura dessas populações, e assegurar o uso sustentável dos recursos naturais da unidade. É de domínio público, com uso concedido às populações extrativistas tradicionais, sendo que as áreas particulares incluídas em seus limites devem ser desapropriadas, de acordo com o que dispõe a lei.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184</Words>
  <Application>Microsoft Office PowerPoint</Application>
  <PresentationFormat>Apresentação na tela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Blogs </vt:lpstr>
      <vt:lpstr>Indicações de pesquisa</vt:lpstr>
      <vt:lpstr>RESEX (Reserva Extrativista)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</dc:creator>
  <cp:lastModifiedBy>Isabel</cp:lastModifiedBy>
  <cp:revision>1</cp:revision>
  <dcterms:created xsi:type="dcterms:W3CDTF">2016-09-15T03:32:08Z</dcterms:created>
  <dcterms:modified xsi:type="dcterms:W3CDTF">2016-09-15T04:53:17Z</dcterms:modified>
</cp:coreProperties>
</file>