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53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05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11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26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08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5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61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98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8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34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5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BCB81-878F-487C-890C-1190044B73DC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763C-DA4D-4367-AFD7-17EE1226EF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4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62714" y="404664"/>
            <a:ext cx="4813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5400" b="1" cap="none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Isomeria Óptica</a:t>
            </a:r>
            <a:endParaRPr lang="pt-BR" sz="54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9" y="2145674"/>
            <a:ext cx="75152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919163"/>
            <a:ext cx="71532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65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/>
          <a:stretch/>
        </p:blipFill>
        <p:spPr bwMode="auto">
          <a:xfrm>
            <a:off x="2195736" y="442913"/>
            <a:ext cx="4804028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9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610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77" y="3542911"/>
            <a:ext cx="45910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8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" y="51220"/>
            <a:ext cx="45624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688" y="1124744"/>
            <a:ext cx="4573311" cy="57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109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96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124744"/>
            <a:ext cx="47434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5445224"/>
            <a:ext cx="211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8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437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8" y="980728"/>
            <a:ext cx="9145650" cy="407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8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94" y="332656"/>
            <a:ext cx="48006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" y="2924944"/>
            <a:ext cx="90868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6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" y="31707"/>
            <a:ext cx="9144000" cy="459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98" y="4621958"/>
            <a:ext cx="3918788" cy="220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5544616" cy="361102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6336704" cy="315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73215"/>
            <a:ext cx="14859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5144"/>
            <a:ext cx="110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12" y="188640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7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33394" cy="445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591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45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916832"/>
            <a:ext cx="91535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92696"/>
            <a:ext cx="7943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243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</Words>
  <Application>Microsoft Office PowerPoint</Application>
  <PresentationFormat>Apresentação na tela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epgareas</dc:creator>
  <cp:lastModifiedBy>epgareas</cp:lastModifiedBy>
  <cp:revision>4</cp:revision>
  <dcterms:created xsi:type="dcterms:W3CDTF">2016-10-06T17:36:05Z</dcterms:created>
  <dcterms:modified xsi:type="dcterms:W3CDTF">2016-10-21T18:32:55Z</dcterms:modified>
</cp:coreProperties>
</file>