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8E32-48CF-464D-9FF3-FB162EE2052B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C489-B5FA-4EB1-AF6F-0107D25043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44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8E32-48CF-464D-9FF3-FB162EE2052B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C489-B5FA-4EB1-AF6F-0107D25043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39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8E32-48CF-464D-9FF3-FB162EE2052B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C489-B5FA-4EB1-AF6F-0107D25043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70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8E32-48CF-464D-9FF3-FB162EE2052B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C489-B5FA-4EB1-AF6F-0107D25043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91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8E32-48CF-464D-9FF3-FB162EE2052B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C489-B5FA-4EB1-AF6F-0107D25043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89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8E32-48CF-464D-9FF3-FB162EE2052B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C489-B5FA-4EB1-AF6F-0107D25043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3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8E32-48CF-464D-9FF3-FB162EE2052B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C489-B5FA-4EB1-AF6F-0107D25043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50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8E32-48CF-464D-9FF3-FB162EE2052B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C489-B5FA-4EB1-AF6F-0107D25043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10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8E32-48CF-464D-9FF3-FB162EE2052B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C489-B5FA-4EB1-AF6F-0107D25043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02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8E32-48CF-464D-9FF3-FB162EE2052B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C489-B5FA-4EB1-AF6F-0107D25043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19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8E32-48CF-464D-9FF3-FB162EE2052B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C489-B5FA-4EB1-AF6F-0107D25043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83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68E32-48CF-464D-9FF3-FB162EE2052B}" type="datetimeFigureOut">
              <a:rPr lang="pt-BR" smtClean="0"/>
              <a:t>30/08/2016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3C489-B5FA-4EB1-AF6F-0107D25043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97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anchor="ctr">
            <a:normAutofit/>
          </a:bodyPr>
          <a:lstStyle/>
          <a:p>
            <a:r>
              <a:rPr lang="pt-BR" sz="3600" dirty="0" smtClean="0"/>
              <a:t>Geografia do Brasil</a:t>
            </a:r>
            <a:br>
              <a:rPr lang="pt-BR" sz="3600" dirty="0" smtClean="0"/>
            </a:br>
            <a:r>
              <a:rPr lang="pt-BR" sz="3600" dirty="0" smtClean="0"/>
              <a:t>Aula 11 – Meio Rural Brasileiro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1242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://www.gazetadopovo.com.br/agronegocio/ra/grande/Pub/GP/p4/2015/01/07/Agronegocio/Imagens/Vivo/2015_01_aerea-h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7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3792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Pecuária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772732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Pode ser empreendida tanto no âmbito da propriedade familiar (criações) como no agronegócio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Ocupa 172.333.073 hectares de terra (IBGE, 2006), o que corresponde a 20,2% do território brasileiro. Novas frentes em direção ao domínio amazônico associam a pecuária à extração de madeira e, posteriormente ao cultivo de grãos (Extração de madeira -&gt; Pasto -&gt; Cultivo de grãos)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Dividido em dois tipos:</a:t>
            </a:r>
          </a:p>
          <a:p>
            <a:r>
              <a:rPr lang="pt-BR" b="1" dirty="0" smtClean="0"/>
              <a:t>1) Pecuária extensiva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Sem grandes investimentos e com ocupação de áreas não confinadas, realizadas tanto em latifúndio quanto na agricultura familiar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Chamado gado de corte – representa 90% de toda atividade pecuária realizada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Vantagem: Baixa necessidade de investimento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Desvantagem: Necessidade de ocupação de grandes áreas -&gt; Problemas ambientais e concentração fundiária</a:t>
            </a:r>
          </a:p>
          <a:p>
            <a:endParaRPr lang="pt-BR" dirty="0"/>
          </a:p>
          <a:p>
            <a:r>
              <a:rPr lang="pt-BR" b="1" dirty="0" smtClean="0"/>
              <a:t>2) Pecuária intensiva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Mais moderna, consiste </a:t>
            </a:r>
            <a:r>
              <a:rPr lang="pt-BR" dirty="0"/>
              <a:t>no cultivo de animais pelo confinamento e adoção de procedimentos tecnológicos, incluindo manipulação genética, inseminação artificial, entre outras estratégias de </a:t>
            </a:r>
            <a:r>
              <a:rPr lang="pt-BR" dirty="0" smtClean="0"/>
              <a:t>produção</a:t>
            </a: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 smtClean="0"/>
              <a:t>Vantagens: Aumento da produtividade e ocupação de pequenas áreas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Desvantagens: Altos custos e baixa utilização de mão de obra (mão de obra especializada)</a:t>
            </a:r>
          </a:p>
          <a:p>
            <a:pPr marL="285750" indent="-285750">
              <a:buFontTx/>
              <a:buChar char="-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422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-2" y="0"/>
            <a:ext cx="4825286" cy="6858001"/>
          </a:xfrm>
        </p:spPr>
        <p:txBody>
          <a:bodyPr anchor="t">
            <a:normAutofit/>
          </a:bodyPr>
          <a:lstStyle/>
          <a:p>
            <a:r>
              <a:rPr lang="pt-BR" sz="2000" b="1" u="sng" dirty="0" smtClean="0">
                <a:latin typeface="+mn-lt"/>
              </a:rPr>
              <a:t>Rebanho bovino</a:t>
            </a:r>
            <a:r>
              <a:rPr lang="pt-BR" sz="2000" b="1" dirty="0" smtClean="0">
                <a:latin typeface="+mn-lt"/>
              </a:rPr>
              <a:t/>
            </a:r>
            <a:br>
              <a:rPr lang="pt-BR" sz="2000" b="1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/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>- Segundo maior rebanho do mundo, com 200 milhões de cabeças</a:t>
            </a:r>
            <a:br>
              <a:rPr lang="pt-BR" sz="2000" dirty="0" smtClean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 smtClean="0">
                <a:latin typeface="+mn-lt"/>
              </a:rPr>
              <a:t>- Maior exportador do mundo desde 2004</a:t>
            </a:r>
            <a:br>
              <a:rPr lang="pt-BR" sz="2000" dirty="0" smtClean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 smtClean="0">
                <a:latin typeface="+mn-lt"/>
              </a:rPr>
              <a:t>- Além da carne, envolve a produção de leite e de coro</a:t>
            </a:r>
            <a:br>
              <a:rPr lang="pt-BR" sz="2000" dirty="0" smtClean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 smtClean="0">
                <a:latin typeface="+mn-lt"/>
              </a:rPr>
              <a:t>- Ocupa principalmente os relevos aplanados da bacia sedimentar do Paraná, com destaque para o Centro-oeste e avanços para o Norte</a:t>
            </a:r>
            <a:br>
              <a:rPr lang="pt-BR" sz="2000" dirty="0" smtClean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 smtClean="0">
                <a:latin typeface="+mn-lt"/>
              </a:rPr>
              <a:t>- Evita áreas serranas -&gt; Endurece a carne e diminui  a produção de leite</a:t>
            </a:r>
            <a:br>
              <a:rPr lang="pt-BR" sz="2000" dirty="0" smtClean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 smtClean="0">
                <a:latin typeface="+mn-lt"/>
              </a:rPr>
              <a:t>- Estimula pesquisas e utiliza tecnologia para produtividade e controle sanitário</a:t>
            </a:r>
            <a:br>
              <a:rPr lang="pt-BR" sz="2000" dirty="0" smtClean="0">
                <a:latin typeface="+mn-lt"/>
              </a:rPr>
            </a:br>
            <a:r>
              <a:rPr lang="pt-BR" sz="1800" dirty="0" smtClean="0">
                <a:latin typeface="+mn-lt"/>
              </a:rPr>
              <a:t/>
            </a:r>
            <a:br>
              <a:rPr lang="pt-BR" sz="1800" dirty="0" smtClean="0">
                <a:latin typeface="+mn-lt"/>
              </a:rPr>
            </a:br>
            <a:endParaRPr lang="pt-BR" sz="1800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284" y="0"/>
            <a:ext cx="7366716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855335" cy="6858000"/>
          </a:xfrm>
        </p:spPr>
        <p:txBody>
          <a:bodyPr anchor="t">
            <a:normAutofit/>
          </a:bodyPr>
          <a:lstStyle/>
          <a:p>
            <a:r>
              <a:rPr lang="pt-BR" sz="2000" b="1" u="sng" dirty="0" smtClean="0">
                <a:latin typeface="+mn-lt"/>
              </a:rPr>
              <a:t>Rebanho de aves</a:t>
            </a:r>
            <a:br>
              <a:rPr lang="pt-BR" sz="2000" b="1" u="sng" dirty="0" smtClean="0">
                <a:latin typeface="+mn-lt"/>
              </a:rPr>
            </a:br>
            <a:r>
              <a:rPr lang="pt-BR" sz="2000" b="1" u="sng" dirty="0">
                <a:latin typeface="+mn-lt"/>
              </a:rPr>
              <a:t/>
            </a:r>
            <a:br>
              <a:rPr lang="pt-BR" sz="2000" b="1" u="sng" dirty="0">
                <a:latin typeface="+mn-lt"/>
              </a:rPr>
            </a:br>
            <a:r>
              <a:rPr lang="pt-BR" sz="2000" dirty="0" smtClean="0">
                <a:latin typeface="+mn-lt"/>
              </a:rPr>
              <a:t>- Terceiro maior produtor e maior exportador de frango no mundo</a:t>
            </a:r>
            <a:br>
              <a:rPr lang="pt-BR" sz="2000" dirty="0" smtClean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 smtClean="0">
                <a:latin typeface="+mn-lt"/>
              </a:rPr>
              <a:t>- Produção concentrada na região sul, principalmente Santa Catarina, atende o mercado interno e externo</a:t>
            </a:r>
            <a:br>
              <a:rPr lang="pt-BR" sz="2000" dirty="0" smtClean="0">
                <a:latin typeface="+mn-lt"/>
              </a:rPr>
            </a:br>
            <a:r>
              <a:rPr lang="pt-BR" sz="2000" dirty="0">
                <a:latin typeface="+mn-lt"/>
              </a:rPr>
              <a:t/>
            </a:r>
            <a:br>
              <a:rPr lang="pt-BR" sz="2000" dirty="0">
                <a:latin typeface="+mn-lt"/>
              </a:rPr>
            </a:br>
            <a:r>
              <a:rPr lang="pt-BR" sz="2000" dirty="0" smtClean="0">
                <a:latin typeface="+mn-lt"/>
              </a:rPr>
              <a:t>- Ciclo natural de crescimento das aves é acelerado por uso de hormônios e uso contínuo de luz</a:t>
            </a:r>
            <a:endParaRPr lang="pt-BR" sz="2000" b="1" u="sng" dirty="0"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271" y="-1"/>
            <a:ext cx="739538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http://escolakids.uol.com.br/public/upload/image/agropecuaria-extensi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15"/>
            <a:ext cx="12192000" cy="68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6822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Agricultura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1133341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A formação histórica do Brasil, a estrutura fundiária, a colonização e a modernização são alguns elementos que marcaram as diferentes formas de uso da terra que encontramos hoje no Brasil. Podemos distinguir em:</a:t>
            </a:r>
          </a:p>
          <a:p>
            <a:r>
              <a:rPr lang="pt-BR" sz="2000" dirty="0"/>
              <a:t>	</a:t>
            </a:r>
            <a:r>
              <a:rPr lang="pt-BR" sz="2000" dirty="0" smtClean="0"/>
              <a:t>1) Agricultura Familiar</a:t>
            </a:r>
          </a:p>
          <a:p>
            <a:endParaRPr lang="pt-BR" sz="2000" dirty="0"/>
          </a:p>
          <a:p>
            <a:r>
              <a:rPr lang="pt-BR" sz="2000" dirty="0" smtClean="0"/>
              <a:t>	2) Agronegócio (Agricultura Comercial)</a:t>
            </a:r>
          </a:p>
          <a:p>
            <a:endParaRPr lang="pt-BR" sz="2000" dirty="0"/>
          </a:p>
          <a:p>
            <a:r>
              <a:rPr lang="pt-BR" sz="2000" dirty="0" smtClean="0"/>
              <a:t>	3) Pecuária</a:t>
            </a:r>
          </a:p>
          <a:p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É um dos setores mais fortes da economia nacional e o país figura como um dos principais produtores de alimentos do mundo, liderando a produção e exportação de vários produtos como o café, o açúcar, suco de laranja, etanol de cana e produtos de soja (farelo, óleo e grão)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Além dos solos e climas, a produção agrícola vincula-se também ao relevo. Por exemplo o café que é cultivado em regiões serranas de maior altitude, como no leste e sul de Minas Gerais (Planaltos e Serras do Atlântico Leste-Sudeste); os </a:t>
            </a:r>
            <a:r>
              <a:rPr lang="pt-BR" sz="2000" dirty="0" err="1" smtClean="0"/>
              <a:t>graõs</a:t>
            </a:r>
            <a:r>
              <a:rPr lang="pt-BR" sz="2000" dirty="0" smtClean="0"/>
              <a:t> e cana de açúcar, normalmente cultivados com maquinário pesado, ocupam as áreas de relevo mais aplanado, como a região da bacia sedimentar do Paraná (Planaltos e Chapadas da Bacia do Paraná)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587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836" y="0"/>
            <a:ext cx="5975797" cy="68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5458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Agricultura Familiar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695459"/>
            <a:ext cx="12192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Dados do Censo Agropecuário de 2006 (IBGE)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Estabelecimentos rurais de agricultura familiar correspondem a 9,4% (80,25 milhões de hectares) do território nacional ou 24% da área agrícola do país.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Em média uma propriedade tem a ocupação da sua área dividida da seguinte maneira: lavouras ocupam 22%, pastagens 45% e as matas e florestas 28%. Então, a área cultivada de todas propriedades familiares é de 17,6 milhões de hectares (2% do território nacional)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Os estabelecimentos rurais familiares representam 84% do total de estabelecimentos rurais -&gt; Concentração fundiária (Comparar o total de estabelecimentos rurais familiares e sua respectiva área agrícola com os mesmos valores do agronegócio)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Responde por 74,4% dos empregos do campo (12,3 milhões de pessoas) e cerca de 40% de toda produção agrícola nacional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 smtClean="0"/>
              <a:t>Possui uma variedade de produção maior, apesar da área ocupada e do volume de produção serem menores. A sua produção corresponde a 60% da cesta básica; quanto a produção nacional corresponde a 87% de mandioca, 70% de feijão, 46% milho, 38% café, 34% arroz e 58% leite. Além disso, possui criação de bovinos, suínos, caprinos que são importantes para subsistência das famílias e para a economia local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69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9549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Agricultura Familiar</a:t>
            </a:r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888642"/>
            <a:ext cx="1219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 smtClean="0"/>
              <a:t>Vantagens da agricultura familiar:</a:t>
            </a:r>
          </a:p>
          <a:p>
            <a:r>
              <a:rPr lang="pt-BR" sz="2000" dirty="0"/>
              <a:t>	</a:t>
            </a:r>
            <a:r>
              <a:rPr lang="pt-BR" sz="2000" dirty="0" smtClean="0"/>
              <a:t>1) </a:t>
            </a:r>
            <a:r>
              <a:rPr lang="pt-BR" sz="2000" b="1" dirty="0" smtClean="0"/>
              <a:t>Permanência das famílias no campo</a:t>
            </a:r>
            <a:r>
              <a:rPr lang="pt-BR" sz="2000" dirty="0" smtClean="0"/>
              <a:t> evitando o êxodo rural e os problemas urbanos decorrentes. Decorre também de uma maior valorização da cultura regional e a manutenção de cultivos tradicionais.</a:t>
            </a:r>
          </a:p>
          <a:p>
            <a:endParaRPr lang="pt-BR" sz="2000" dirty="0"/>
          </a:p>
          <a:p>
            <a:r>
              <a:rPr lang="pt-BR" sz="2000" dirty="0" smtClean="0"/>
              <a:t>	2) </a:t>
            </a:r>
            <a:r>
              <a:rPr lang="pt-BR" sz="2000" b="1" dirty="0" smtClean="0"/>
              <a:t>Melhor distribuição de renda e combate à fome</a:t>
            </a:r>
            <a:r>
              <a:rPr lang="pt-BR" sz="2000" dirty="0" smtClean="0"/>
              <a:t>, já que a venda dos produtos por preços compensatórios é assegurada por programas governamentais. Os alimentos adquiridos pelo governo são destinados a escolas, creches e entidades assistenciais</a:t>
            </a:r>
          </a:p>
          <a:p>
            <a:endParaRPr lang="pt-BR" sz="2000" dirty="0"/>
          </a:p>
          <a:p>
            <a:r>
              <a:rPr lang="pt-BR" sz="2000" dirty="0" smtClean="0"/>
              <a:t>	3) </a:t>
            </a:r>
            <a:r>
              <a:rPr lang="pt-BR" sz="2000" b="1" dirty="0" smtClean="0"/>
              <a:t>Maior preservação ambiental</a:t>
            </a:r>
            <a:r>
              <a:rPr lang="pt-BR" sz="2000" dirty="0" smtClean="0"/>
              <a:t>, dada  a maior diversidade de cultivos, ao menor uso de insumos agrícolas e aos menores impactos aos solos, águas e cobertura vegetal</a:t>
            </a:r>
          </a:p>
          <a:p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 smtClean="0"/>
              <a:t>Aspectos sociais e econômicos:</a:t>
            </a:r>
          </a:p>
          <a:p>
            <a:r>
              <a:rPr lang="pt-BR" sz="2000" dirty="0"/>
              <a:t>	</a:t>
            </a:r>
            <a:r>
              <a:rPr lang="pt-BR" sz="2000" dirty="0" smtClean="0"/>
              <a:t>1) De acordo com o IBGE (2006), das 12,3 milhões de pessoas vinculadas à agricultura familiar, 909 mil tinham menos de 14 anos de idade e pouco mais de 4 milhões declararam não saber ler e escrever</a:t>
            </a:r>
          </a:p>
          <a:p>
            <a:endParaRPr lang="pt-BR" sz="2000" dirty="0"/>
          </a:p>
          <a:p>
            <a:r>
              <a:rPr lang="pt-BR" sz="2000" dirty="0" smtClean="0"/>
              <a:t>	2) Mesmo com todos os programas de incentivo governamental cerca de 30% dos produtores rurais declararam não terem tido nenhuma receita em 2006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252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www.crea-se.org.br/wp-content/uploads/2015/04/Propriedades-rurai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7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9548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Agronegócio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1056068"/>
            <a:ext cx="12192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Refere-se à agricultura não familiar, de caráter industrial (agroindústria) mecanizada, estruturada em grandes propriedades às quais podem ser anexadas propriedades arrendadas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Representa 15,6% do total de estabelecimentos rurais ao mesmo tempo que ocupa 75,7% das áreas agrícolas do país -&gt; Concentração de terras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O uso de maquinário pesado e alta tecnologia aumenta a produtividade, ao mesmo tempo que diminui a necessidade de mão de obra. Assim, a agricultura representa 60% de toda produção agrícola nacional, mas apenas 30% dos postos de trabalho no campo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Ocupa principalmente os terrenos aplanados da bacia sedimentar do Paraná que abrange o centro-sul do país, avançando para as regiões norte e nordeste, evitando regiões serranas que são obstáculos para a mecanização</a:t>
            </a:r>
          </a:p>
        </p:txBody>
      </p:sp>
    </p:spTree>
    <p:extLst>
      <p:ext uri="{BB962C8B-B14F-4D97-AF65-F5344CB8AC3E}">
        <p14:creationId xmlns:p14="http://schemas.microsoft.com/office/powerpoint/2010/main" val="297099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18185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Agronegócio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772732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Vantagens do agronegócio:</a:t>
            </a:r>
          </a:p>
          <a:p>
            <a:r>
              <a:rPr lang="pt-BR" dirty="0"/>
              <a:t>	</a:t>
            </a:r>
            <a:r>
              <a:rPr lang="pt-BR" dirty="0" smtClean="0"/>
              <a:t>1) Destaque para a alta produtividade, lucratividade e geração de riquezas e divisas ao país -&gt; Responde por 20% do PIB Nacional e por 40% das exportações. Contudo, é necessário considerar que o país é muito dependente de caros agroquímicos importados, fato que deve reverter a balança comercial do setor</a:t>
            </a:r>
          </a:p>
          <a:p>
            <a:endParaRPr lang="pt-BR" dirty="0"/>
          </a:p>
          <a:p>
            <a:r>
              <a:rPr lang="pt-BR" dirty="0" smtClean="0"/>
              <a:t>	2) Estimula as pesquisas e o desenvolvimento tecnológico do setor agrícola e pecuário, tanto ligados ao aumento da produtividade com manejo dos solos como para o combate a pragas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Desvantagens do agronegócio:</a:t>
            </a:r>
          </a:p>
          <a:p>
            <a:r>
              <a:rPr lang="pt-BR" dirty="0"/>
              <a:t>	</a:t>
            </a:r>
            <a:r>
              <a:rPr lang="pt-BR" dirty="0" smtClean="0"/>
              <a:t>1) </a:t>
            </a:r>
            <a:r>
              <a:rPr lang="pt-BR" b="1" dirty="0" smtClean="0"/>
              <a:t>Deslocamento das famílias do campo</a:t>
            </a:r>
            <a:r>
              <a:rPr lang="pt-BR" dirty="0" smtClean="0"/>
              <a:t>, quando vendem ou arrendam suas terras para um grande empreendimento. Este fato acarreta ainda o empobrecimento da cultura caipira e mesmo a extinção de cultivos regionais tradicionais</a:t>
            </a:r>
          </a:p>
          <a:p>
            <a:endParaRPr lang="pt-BR" dirty="0"/>
          </a:p>
          <a:p>
            <a:r>
              <a:rPr lang="pt-BR" dirty="0" smtClean="0"/>
              <a:t>	2) </a:t>
            </a:r>
            <a:r>
              <a:rPr lang="pt-BR" b="1" dirty="0" smtClean="0"/>
              <a:t>Concentração fundiária e de renda</a:t>
            </a:r>
            <a:r>
              <a:rPr lang="pt-BR" dirty="0" smtClean="0"/>
              <a:t>, já que a grande produção e lucratividade, baseada em grandes propriedades, ficam em poucas mãos</a:t>
            </a:r>
          </a:p>
          <a:p>
            <a:endParaRPr lang="pt-BR" dirty="0"/>
          </a:p>
          <a:p>
            <a:r>
              <a:rPr lang="pt-BR" dirty="0" smtClean="0"/>
              <a:t>	3) </a:t>
            </a:r>
            <a:r>
              <a:rPr lang="pt-BR" b="1" dirty="0" smtClean="0"/>
              <a:t>Maiores impactos ambientais</a:t>
            </a:r>
            <a:r>
              <a:rPr lang="pt-BR" dirty="0" smtClean="0"/>
              <a:t>, principalmente sobre a vegetação, solos e águas. Perda da biodiversidade vegetal e animal por causa do avanço do agronegócio, principalmente nos biomas do cerrado, no Centro-oeste, e da Amazônia na região Norte</a:t>
            </a:r>
          </a:p>
          <a:p>
            <a:endParaRPr lang="pt-BR" dirty="0"/>
          </a:p>
          <a:p>
            <a:r>
              <a:rPr lang="pt-BR" dirty="0" smtClean="0"/>
              <a:t>	4) </a:t>
            </a:r>
            <a:r>
              <a:rPr lang="pt-BR" b="1" dirty="0" smtClean="0"/>
              <a:t>Uso de sementes geneticamente modificadas</a:t>
            </a:r>
            <a:r>
              <a:rPr lang="pt-BR" dirty="0" smtClean="0"/>
              <a:t>, torna o produtor dependente dessas sementes, além da falta de conhecimento sobre o impacto dessas sementes tanto no ambiente como na saúde humana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39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s://visionbresil.files.wordpress.com/2011/03/safra-recorde-de-so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02"/>
            <a:ext cx="12192000" cy="68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26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610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Tema do Office</vt:lpstr>
      <vt:lpstr>Geografia do Brasil Aula 11 – Meio Rural Brasileiro</vt:lpstr>
      <vt:lpstr>Agricultura</vt:lpstr>
      <vt:lpstr>Apresentação do PowerPoint</vt:lpstr>
      <vt:lpstr>Agricultura Familiar</vt:lpstr>
      <vt:lpstr>Agricultura Familiar</vt:lpstr>
      <vt:lpstr>Apresentação do PowerPoint</vt:lpstr>
      <vt:lpstr>Agronegócio</vt:lpstr>
      <vt:lpstr>Agronegócio</vt:lpstr>
      <vt:lpstr>Apresentação do PowerPoint</vt:lpstr>
      <vt:lpstr>Apresentação do PowerPoint</vt:lpstr>
      <vt:lpstr>Pecuária</vt:lpstr>
      <vt:lpstr>Rebanho bovino  - Segundo maior rebanho do mundo, com 200 milhões de cabeças  - Maior exportador do mundo desde 2004  - Além da carne, envolve a produção de leite e de coro  - Ocupa principalmente os relevos aplanados da bacia sedimentar do Paraná, com destaque para o Centro-oeste e avanços para o Norte  - Evita áreas serranas -&gt; Endurece a carne e diminui  a produção de leite  - Estimula pesquisas e utiliza tecnologia para produtividade e controle sanitário  </vt:lpstr>
      <vt:lpstr>Rebanho de aves  - Terceiro maior produtor e maior exportador de frango no mundo  - Produção concentrada na região sul, principalmente Santa Catarina, atende o mercado interno e externo  - Ciclo natural de crescimento das aves é acelerado por uso de hormônios e uso contínuo de luz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do Brasil Aula 11 – Meio Rural Brasileiro</dc:title>
  <dc:creator>Rosangela</dc:creator>
  <cp:lastModifiedBy>Rosangela</cp:lastModifiedBy>
  <cp:revision>18</cp:revision>
  <dcterms:created xsi:type="dcterms:W3CDTF">2016-08-31T00:16:32Z</dcterms:created>
  <dcterms:modified xsi:type="dcterms:W3CDTF">2016-08-31T02:30:44Z</dcterms:modified>
</cp:coreProperties>
</file>