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B30C2-1EED-4C56-89CE-F37C1EC850EC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8703-A1CA-4E4C-81E1-51B96CEE14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1680" y="404664"/>
            <a:ext cx="553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Reações de Adição</a:t>
            </a:r>
            <a:endParaRPr lang="pt-BR" sz="5400" b="1" cap="none" spc="0" dirty="0">
              <a:ln w="1778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468698" cy="155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05064"/>
            <a:ext cx="653121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16526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690434" cy="405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"/>
            <a:ext cx="5472608" cy="40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5760640" cy="201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08582" y="404664"/>
            <a:ext cx="7096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Reações de Substituição</a:t>
            </a:r>
            <a:endParaRPr lang="pt-BR" sz="5400" b="1" cap="none" spc="0" dirty="0">
              <a:ln w="17780" cmpd="sng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553214" cy="11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6462296" cy="12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776864" cy="485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3524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67984" cy="20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67984" cy="20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6286438" cy="17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5429015" cy="111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7548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925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45350" cy="24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9850"/>
            <a:ext cx="4505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708920"/>
            <a:ext cx="52925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27342" cy="127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78320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9392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9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218781" cy="52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402625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37814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58100" cy="12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7879681" cy="286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353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922" y="3236640"/>
            <a:ext cx="3404078" cy="36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353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922" y="3236640"/>
            <a:ext cx="3404078" cy="36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088" y="1495425"/>
            <a:ext cx="3933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062685" cy="115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23" y="2348880"/>
            <a:ext cx="8987477" cy="32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2708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8384574" cy="318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6123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36712"/>
            <a:ext cx="32034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140044" cy="30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</Words>
  <Application>Microsoft Office PowerPoint</Application>
  <PresentationFormat>Apresentação na tela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2016-10-07T03:06:49Z</dcterms:created>
  <dcterms:modified xsi:type="dcterms:W3CDTF">2016-10-21T02:06:29Z</dcterms:modified>
</cp:coreProperties>
</file>