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75" r:id="rId3"/>
    <p:sldId id="260" r:id="rId4"/>
    <p:sldId id="274" r:id="rId5"/>
    <p:sldId id="256" r:id="rId6"/>
    <p:sldId id="257" r:id="rId7"/>
    <p:sldId id="258" r:id="rId8"/>
    <p:sldId id="261" r:id="rId9"/>
    <p:sldId id="262" r:id="rId10"/>
    <p:sldId id="259" r:id="rId11"/>
    <p:sldId id="264" r:id="rId12"/>
    <p:sldId id="266" r:id="rId13"/>
    <p:sldId id="267" r:id="rId14"/>
    <p:sldId id="268" r:id="rId15"/>
    <p:sldId id="265" r:id="rId16"/>
    <p:sldId id="270" r:id="rId17"/>
    <p:sldId id="269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1F381-EB33-4C4A-A868-D59D97B99174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3FD1C-006B-4535-A2EB-55A347A1AE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04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3FD1C-006B-4535-A2EB-55A347A1AEC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49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1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28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2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4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13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39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09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71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4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C832-3420-4A6D-899D-590E2044A526}" type="datetimeFigureOut">
              <a:rPr lang="pt-BR" smtClean="0"/>
              <a:t>02/08/2016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755A-F412-447B-A618-269AE3F3B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34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est\Desktop\Guerra F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5"/>
            <a:ext cx="9144000" cy="6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2342487"/>
            <a:ext cx="962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Da Guerra Fria à “nova ordem mundial”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9474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Guest\Desktop\1 2 3 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16" y="-115466"/>
            <a:ext cx="9297955" cy="69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Guest\Desktop\Cortina de Fer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88" y="0"/>
            <a:ext cx="9210974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est\Desktop\Divisão Alem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0197"/>
            <a:ext cx="5951142" cy="68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2.uol.com.br/historiaviva/reportagens/img/Brandembur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27074" cy="688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azetadopovo.com.br/ra/mega/Pub/GP/p2/2009/10/19/Educacao/Imagens/19VES_08A1_15Lar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601"/>
            <a:ext cx="97536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Doutrina Truman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Dá início à Guerra Fria em 1947, quando o presidente dos EUA, Harry Truman, coloca como prioridade a contenção da expansão soviética. </a:t>
            </a:r>
          </a:p>
          <a:p>
            <a:r>
              <a:rPr lang="pt-BR" dirty="0" smtClean="0"/>
              <a:t>Criação da OTAN (Organização do Tratado do Atlântico Norte) e do Plano Marshall.</a:t>
            </a:r>
          </a:p>
          <a:p>
            <a:r>
              <a:rPr lang="pt-BR" dirty="0" smtClean="0"/>
              <a:t>URSS responde com o Pacto de Varsóvia e com a COMECON.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0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76c632fecede99c5a0f7d2edc65a574.jpg (736×3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764703"/>
            <a:ext cx="9325669" cy="40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Socialismo </a:t>
            </a:r>
            <a:r>
              <a:rPr lang="pt-BR" dirty="0"/>
              <a:t>x</a:t>
            </a:r>
            <a:r>
              <a:rPr lang="pt-BR" dirty="0" smtClean="0"/>
              <a:t> Capitalismo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-Controle da produção	    -Controle da produção pela </a:t>
            </a:r>
            <a:br>
              <a:rPr lang="pt-BR" dirty="0" smtClean="0"/>
            </a:br>
            <a:r>
              <a:rPr lang="pt-BR" dirty="0" smtClean="0"/>
              <a:t>pelo Estado.                                  Iniciativa privada.</a:t>
            </a:r>
          </a:p>
          <a:p>
            <a:pPr marL="0" indent="0">
              <a:buNone/>
            </a:pPr>
            <a:r>
              <a:rPr lang="pt-BR" dirty="0" smtClean="0"/>
              <a:t>(Economia Planificada)               (Economia de Mercado)</a:t>
            </a:r>
          </a:p>
          <a:p>
            <a:pPr marL="0" indent="0">
              <a:buNone/>
            </a:pPr>
            <a:r>
              <a:rPr lang="pt-BR" dirty="0" smtClean="0"/>
              <a:t>-Não há distinção de                  -Divisão da sociedade em </a:t>
            </a:r>
            <a:br>
              <a:rPr lang="pt-BR" dirty="0" smtClean="0"/>
            </a:br>
            <a:r>
              <a:rPr lang="pt-BR" dirty="0" smtClean="0"/>
              <a:t>classes sociais, visto que           diferentes classes</a:t>
            </a:r>
            <a:br>
              <a:rPr lang="pt-BR" dirty="0" smtClean="0"/>
            </a:br>
            <a:r>
              <a:rPr lang="pt-BR" dirty="0" smtClean="0"/>
              <a:t>todos são proprietários             -Serviços controlados pela </a:t>
            </a:r>
            <a:br>
              <a:rPr lang="pt-BR" dirty="0" smtClean="0"/>
            </a:br>
            <a:r>
              <a:rPr lang="pt-BR" dirty="0" smtClean="0"/>
              <a:t>dos meios de produção.            iniciativa privada</a:t>
            </a:r>
          </a:p>
          <a:p>
            <a:pPr marL="0" indent="0">
              <a:buNone/>
            </a:pPr>
            <a:r>
              <a:rPr lang="pt-BR" dirty="0" smtClean="0"/>
              <a:t>-Serviços predominante-           -O lucro fica com o </a:t>
            </a:r>
            <a:r>
              <a:rPr lang="pt-BR" dirty="0" err="1" smtClean="0"/>
              <a:t>proprie</a:t>
            </a:r>
            <a:r>
              <a:rPr lang="pt-BR" dirty="0" smtClean="0"/>
              <a:t>-  </a:t>
            </a:r>
          </a:p>
          <a:p>
            <a:pPr marL="0" indent="0">
              <a:buNone/>
            </a:pPr>
            <a:r>
              <a:rPr lang="pt-BR" dirty="0"/>
              <a:t>m</a:t>
            </a:r>
            <a:r>
              <a:rPr lang="pt-BR" dirty="0" smtClean="0"/>
              <a:t>ente públicos                           </a:t>
            </a:r>
            <a:r>
              <a:rPr lang="pt-BR" dirty="0" err="1" smtClean="0"/>
              <a:t>tário</a:t>
            </a:r>
            <a:r>
              <a:rPr lang="pt-BR" dirty="0" smtClean="0"/>
              <a:t> da empresa</a:t>
            </a:r>
          </a:p>
          <a:p>
            <a:pPr marL="0" indent="0">
              <a:buNone/>
            </a:pPr>
            <a:r>
              <a:rPr lang="pt-BR" dirty="0" smtClean="0"/>
              <a:t>-Não existe lucro, pois               -Obsolescência programada</a:t>
            </a:r>
          </a:p>
          <a:p>
            <a:pPr marL="0" indent="0">
              <a:buNone/>
            </a:pPr>
            <a:r>
              <a:rPr lang="pt-BR" dirty="0" smtClean="0"/>
              <a:t>este é socializado</a:t>
            </a:r>
          </a:p>
          <a:p>
            <a:pPr marL="0" indent="0">
              <a:buNone/>
            </a:pPr>
            <a:r>
              <a:rPr lang="pt-BR" dirty="0" smtClean="0"/>
              <a:t>-Produtos mais duráveis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2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8/8d/Reagan_and_Gorbachev_sig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fim da Guerra Fria e a “nova ordem mundial”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3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nova ordem mundial surge no fim da Guerra Fria, em 1991, após a queda da URSS e sua divisão em diversos países.</a:t>
            </a:r>
          </a:p>
          <a:p>
            <a:r>
              <a:rPr lang="pt-BR" dirty="0" smtClean="0"/>
              <a:t>O capitalismo se expande para os países antes socialistas e se torna ainda mais forte.</a:t>
            </a:r>
          </a:p>
          <a:p>
            <a:r>
              <a:rPr lang="pt-BR" dirty="0" err="1" smtClean="0"/>
              <a:t>Unipolaridade</a:t>
            </a:r>
            <a:r>
              <a:rPr lang="pt-BR" dirty="0" smtClean="0"/>
              <a:t>, Multipolaridade ou </a:t>
            </a:r>
            <a:r>
              <a:rPr lang="pt-BR" dirty="0" err="1" smtClean="0"/>
              <a:t>Unimultipolaridade</a:t>
            </a:r>
            <a:r>
              <a:rPr lang="pt-BR" dirty="0" smtClean="0"/>
              <a:t>?</a:t>
            </a:r>
          </a:p>
          <a:p>
            <a:r>
              <a:rPr lang="pt-BR" dirty="0" smtClean="0"/>
              <a:t>Nova divisão – Norte rico, Sul pobre.</a:t>
            </a:r>
          </a:p>
        </p:txBody>
      </p:sp>
    </p:spTree>
    <p:extLst>
      <p:ext uri="{BB962C8B-B14F-4D97-AF65-F5344CB8AC3E}">
        <p14:creationId xmlns:p14="http://schemas.microsoft.com/office/powerpoint/2010/main" val="19278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3lljujB0w9U/T1IeePIHLFI/AAAAAAAAAAw/5uWZKJ9i-YU/s1600/Guerra+F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155"/>
            <a:ext cx="9148758" cy="75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pa com a divisão norte-sul e a área de influência dos principais centros de p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088"/>
            <a:ext cx="9144000" cy="501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0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Principais motivos para uma “não- guerra”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Avanço da tecnologia militar, gerando uma grande preocupação em relação ao poderio militar das duas potências</a:t>
            </a:r>
          </a:p>
          <a:p>
            <a:r>
              <a:rPr lang="pt-BR" dirty="0" smtClean="0"/>
              <a:t>Foco maior em passar ao mundo a ideia da superioridade dos regimes adotados pelos países. Socialismo x Capitalismo.</a:t>
            </a:r>
          </a:p>
          <a:p>
            <a:r>
              <a:rPr lang="pt-BR" dirty="0" smtClean="0"/>
              <a:t>Guerra Fria é um período, então, de disputas: Econômica, Espacial, Política e Ideológica.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6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atelinha.uol.com.br/natelinha/js/ckfinder/userfiles/images/inesbrasil-mem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58389" cy="54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 r="31841" b="6251"/>
          <a:stretch/>
        </p:blipFill>
        <p:spPr bwMode="auto">
          <a:xfrm>
            <a:off x="1" y="566056"/>
            <a:ext cx="9129914" cy="62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188640"/>
            <a:ext cx="228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Little Boy – Hiroshima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 r="31953" b="4564"/>
          <a:stretch/>
        </p:blipFill>
        <p:spPr bwMode="auto">
          <a:xfrm>
            <a:off x="0" y="551542"/>
            <a:ext cx="9144000" cy="64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7784" y="188640"/>
            <a:ext cx="414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B-83 – Maior bomba no arsenal dos EUA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61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1" r="31841" b="6250"/>
          <a:stretch/>
        </p:blipFill>
        <p:spPr bwMode="auto">
          <a:xfrm>
            <a:off x="0" y="537029"/>
            <a:ext cx="9144000" cy="63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02481" y="3974"/>
            <a:ext cx="373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Bomba </a:t>
            </a:r>
            <a:r>
              <a:rPr lang="pt-BR" dirty="0" err="1" smtClean="0"/>
              <a:t>Tsar</a:t>
            </a:r>
            <a:r>
              <a:rPr lang="pt-BR" dirty="0" smtClean="0"/>
              <a:t> – Maior bomba já testada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17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est\Desktop\guerra-fria tirin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54722"/>
            <a:ext cx="9346692" cy="31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est\Desktop\Mundo Bip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461436"/>
            <a:ext cx="8229600" cy="1143000"/>
          </a:xfrm>
        </p:spPr>
        <p:txBody>
          <a:bodyPr>
            <a:noAutofit/>
          </a:bodyPr>
          <a:lstStyle/>
          <a:p>
            <a:r>
              <a:rPr lang="pt-BR" sz="7200" b="1" dirty="0" smtClean="0"/>
              <a:t>Bipolarização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16940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226</Words>
  <Application>Microsoft Office PowerPoint</Application>
  <PresentationFormat>Apresentação na tela (4:3)</PresentationFormat>
  <Paragraphs>28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Principais motivos para uma “não- guerra”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Bipolarização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Doutrina Truman</vt:lpstr>
      <vt:lpstr>Apresentação do PowerPoint</vt:lpstr>
      <vt:lpstr>Socialismo x Capitalismo</vt:lpstr>
      <vt:lpstr>O fim da Guerra Fria e a “nova ordem mundial”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Guest</dc:creator>
  <cp:lastModifiedBy>Guest</cp:lastModifiedBy>
  <cp:revision>11</cp:revision>
  <dcterms:created xsi:type="dcterms:W3CDTF">2016-08-02T01:20:39Z</dcterms:created>
  <dcterms:modified xsi:type="dcterms:W3CDTF">2016-08-02T17:32:28Z</dcterms:modified>
</cp:coreProperties>
</file>