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1" autoAdjust="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08/09/2016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6600" b="1" dirty="0" smtClean="0"/>
              <a:t>Mercantilismo</a:t>
            </a:r>
            <a:endParaRPr lang="pt-BR" sz="6600" b="1" dirty="0"/>
          </a:p>
        </p:txBody>
      </p:sp>
      <p:pic>
        <p:nvPicPr>
          <p:cNvPr id="4" name="Imagem 3" descr="13532995_714289308711939_368036226285896939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4071942"/>
            <a:ext cx="3714743" cy="2786058"/>
          </a:xfrm>
          <a:prstGeom prst="rect">
            <a:avLst/>
          </a:prstGeom>
        </p:spPr>
      </p:pic>
      <p:pic>
        <p:nvPicPr>
          <p:cNvPr id="6" name="Imagem 5" descr="giphy-downsized-large (2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285728"/>
            <a:ext cx="4214810" cy="2370831"/>
          </a:xfrm>
          <a:prstGeom prst="rect">
            <a:avLst/>
          </a:prstGeom>
        </p:spPr>
      </p:pic>
      <p:pic>
        <p:nvPicPr>
          <p:cNvPr id="8" name="Imagem 7" descr="imgs-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1285860"/>
            <a:ext cx="2719721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pt-B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Mercantilismo</a:t>
            </a:r>
            <a:endParaRPr lang="pt-B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717172"/>
          </a:xfrm>
        </p:spPr>
        <p:txBody>
          <a:bodyPr/>
          <a:lstStyle/>
          <a:p>
            <a:r>
              <a:rPr lang="pt-BR" dirty="0" smtClean="0"/>
              <a:t>Sistematização de uma economia</a:t>
            </a:r>
          </a:p>
          <a:p>
            <a:pPr lvl="1"/>
            <a:r>
              <a:rPr lang="pt-BR" dirty="0" smtClean="0">
                <a:solidFill>
                  <a:schemeClr val="tx1"/>
                </a:solidFill>
              </a:rPr>
              <a:t>Novos mercados e transportes aperfeiçoados</a:t>
            </a:r>
          </a:p>
          <a:p>
            <a:r>
              <a:rPr lang="pt-BR" dirty="0" smtClean="0"/>
              <a:t>Diferentes civilizações se integraram à economia européia</a:t>
            </a:r>
          </a:p>
          <a:p>
            <a:pPr lvl="1"/>
            <a:r>
              <a:rPr lang="pt-BR" dirty="0" smtClean="0">
                <a:solidFill>
                  <a:schemeClr val="tx1"/>
                </a:solidFill>
              </a:rPr>
              <a:t>Expansão do mercado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 descr="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3500438"/>
            <a:ext cx="4047656" cy="3038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Enoisnafi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214818"/>
            <a:ext cx="3257550" cy="218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práticas mercantilistas</a:t>
            </a:r>
            <a:endParaRPr lang="pt-BR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325112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Transforma a Europa em líder comercial do mundo;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Comércio restringia-se a produtos a granel;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>
                <a:solidFill>
                  <a:schemeClr val="tx1"/>
                </a:solidFill>
              </a:rPr>
              <a:t>Transporte marítimo e fluvial muito mais econômico;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Política responsável por expansões a qual desencadeou uma competição predatória;</a:t>
            </a:r>
            <a:endParaRPr lang="pt-BR" dirty="0"/>
          </a:p>
        </p:txBody>
      </p:sp>
      <p:pic>
        <p:nvPicPr>
          <p:cNvPr id="4" name="Imagem 3" descr="tumblr_o7ydsiSwJV1t95h1u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4714884"/>
            <a:ext cx="2971800" cy="1990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86018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Características comuns: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</a:rPr>
              <a:t>Intervenção do Estado na economia;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</a:rPr>
              <a:t>Balança comercial favorável;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err="1" smtClean="0">
                <a:solidFill>
                  <a:schemeClr val="tx1"/>
                </a:solidFill>
              </a:rPr>
              <a:t>Metalismo</a:t>
            </a:r>
            <a:r>
              <a:rPr lang="pt-BR" dirty="0" smtClean="0">
                <a:solidFill>
                  <a:schemeClr val="tx1"/>
                </a:solidFill>
              </a:rPr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</a:rPr>
              <a:t>Proteção alfandegária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 descr="tumblr_o8ets0Ussp1r4ybbg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429000"/>
            <a:ext cx="2857500" cy="2857500"/>
          </a:xfrm>
          <a:prstGeom prst="rect">
            <a:avLst/>
          </a:prstGeom>
        </p:spPr>
      </p:pic>
      <p:pic>
        <p:nvPicPr>
          <p:cNvPr id="5" name="Imagem 4" descr="BalanaComercialMercantilis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2143116"/>
            <a:ext cx="4274237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Mercantilismo na Península Ibérica</a:t>
            </a:r>
            <a:endParaRPr lang="pt-B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86004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err="1" smtClean="0"/>
              <a:t>Metalismo</a:t>
            </a:r>
            <a:r>
              <a:rPr lang="pt-BR" dirty="0" smtClean="0"/>
              <a:t> ou </a:t>
            </a:r>
            <a:r>
              <a:rPr lang="pt-BR" dirty="0" err="1" smtClean="0"/>
              <a:t>bulionismo</a:t>
            </a:r>
            <a:r>
              <a:rPr lang="pt-BR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pt-BR" dirty="0" smtClean="0"/>
              <a:t>Monopólio do comércio de especiarias orientais e política colonialista;</a:t>
            </a:r>
          </a:p>
          <a:p>
            <a:pPr>
              <a:buFont typeface="Wingdings" pitchFamily="2" charset="2"/>
              <a:buChar char="q"/>
            </a:pPr>
            <a:r>
              <a:rPr lang="pt-BR" dirty="0" smtClean="0"/>
              <a:t>Política econômica protecionista</a:t>
            </a:r>
          </a:p>
          <a:p>
            <a:pPr>
              <a:buFont typeface="Wingdings" pitchFamily="2" charset="2"/>
              <a:buChar char="q"/>
            </a:pPr>
            <a:r>
              <a:rPr lang="pt-BR" dirty="0" smtClean="0"/>
              <a:t>Fontes de riqueza: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solidFill>
                  <a:schemeClr val="tx1"/>
                </a:solidFill>
              </a:rPr>
              <a:t>Extração de metais preciosos;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solidFill>
                  <a:schemeClr val="tx1"/>
                </a:solidFill>
              </a:rPr>
              <a:t>Comércio de escravos negros;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solidFill>
                  <a:schemeClr val="tx1"/>
                </a:solidFill>
              </a:rPr>
              <a:t>Agricultura;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solidFill>
                  <a:schemeClr val="tx1"/>
                </a:solidFill>
              </a:rPr>
              <a:t>Pecuária;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solidFill>
                  <a:schemeClr val="tx1"/>
                </a:solidFill>
              </a:rPr>
              <a:t>Criação de gado bovino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 descr="tumblr_o8gqaftNGb1v1frjo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4000504"/>
            <a:ext cx="3160973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pt-BR" sz="6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mercantilismos</a:t>
            </a:r>
            <a:endParaRPr lang="pt-BR" sz="6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785926"/>
            <a:ext cx="8258204" cy="478861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b="1" dirty="0" smtClean="0"/>
              <a:t>1600: </a:t>
            </a:r>
            <a:r>
              <a:rPr lang="pt-BR" dirty="0" smtClean="0"/>
              <a:t>Companhia das Índias Orientais</a:t>
            </a:r>
          </a:p>
          <a:p>
            <a:pPr lvl="1">
              <a:buFont typeface="Wingdings" pitchFamily="2" charset="2"/>
              <a:buChar char="v"/>
            </a:pPr>
            <a:r>
              <a:rPr lang="pt-BR" b="1" dirty="0" smtClean="0">
                <a:solidFill>
                  <a:schemeClr val="tx1"/>
                </a:solidFill>
              </a:rPr>
              <a:t>Dois atos de navegação: </a:t>
            </a:r>
            <a:r>
              <a:rPr lang="pt-BR" dirty="0" smtClean="0">
                <a:solidFill>
                  <a:schemeClr val="tx1"/>
                </a:solidFill>
              </a:rPr>
              <a:t>Oliver Cromwell (1651) e outro em 1660;</a:t>
            </a:r>
          </a:p>
          <a:p>
            <a:pPr>
              <a:buFont typeface="Wingdings" pitchFamily="2" charset="2"/>
              <a:buChar char="v"/>
            </a:pPr>
            <a:r>
              <a:rPr lang="pt-BR" b="1" dirty="0" err="1" smtClean="0"/>
              <a:t>Cameralismo</a:t>
            </a:r>
            <a:r>
              <a:rPr lang="pt-BR" b="1" dirty="0" smtClean="0"/>
              <a:t>: </a:t>
            </a:r>
            <a:r>
              <a:rPr lang="pt-BR" dirty="0" smtClean="0"/>
              <a:t>aumento da riqueza </a:t>
            </a:r>
            <a:r>
              <a:rPr lang="pt-BR" dirty="0" err="1" smtClean="0"/>
              <a:t>tributavel</a:t>
            </a:r>
            <a:r>
              <a:rPr lang="pt-BR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b="1" dirty="0" smtClean="0"/>
              <a:t>Colonialismo, pacto colonial: </a:t>
            </a:r>
            <a:r>
              <a:rPr lang="pt-BR" dirty="0" smtClean="0"/>
              <a:t>colônia existe em função da metrópole.</a:t>
            </a:r>
            <a:endParaRPr lang="pt-BR" b="1" dirty="0"/>
          </a:p>
        </p:txBody>
      </p:sp>
      <p:pic>
        <p:nvPicPr>
          <p:cNvPr id="5" name="Imagem 4" descr="13567348_1081327735294279_246257489216129566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4143380"/>
            <a:ext cx="2857520" cy="2491980"/>
          </a:xfrm>
          <a:prstGeom prst="rect">
            <a:avLst/>
          </a:prstGeom>
        </p:spPr>
      </p:pic>
      <p:pic>
        <p:nvPicPr>
          <p:cNvPr id="6" name="Imagem 5" descr="tumblr_o9796eUD8O1ry46hlo1_4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714884"/>
            <a:ext cx="3346645" cy="1857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38</TotalTime>
  <Words>162</Words>
  <PresentationFormat>Apresentação na tela (4:3)</PresentationFormat>
  <Paragraphs>31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7" baseType="lpstr">
      <vt:lpstr>Urbano</vt:lpstr>
      <vt:lpstr>Mercantilismo</vt:lpstr>
      <vt:lpstr>Mercantilismo</vt:lpstr>
      <vt:lpstr>As práticas mercantilistas</vt:lpstr>
      <vt:lpstr>Slide 4</vt:lpstr>
      <vt:lpstr>O Mercantilismo na Península Ibérica</vt:lpstr>
      <vt:lpstr>Outros mercantilismos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Mercantilismo</dc:title>
  <dc:creator>Olga</dc:creator>
  <cp:lastModifiedBy>Olga</cp:lastModifiedBy>
  <cp:revision>7</cp:revision>
  <dcterms:created xsi:type="dcterms:W3CDTF">2016-07-03T23:44:05Z</dcterms:created>
  <dcterms:modified xsi:type="dcterms:W3CDTF">2016-09-08T16:46:26Z</dcterms:modified>
</cp:coreProperties>
</file>