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9" r:id="rId9"/>
    <p:sldId id="270" r:id="rId10"/>
    <p:sldId id="264" r:id="rId11"/>
    <p:sldId id="263" r:id="rId12"/>
    <p:sldId id="265" r:id="rId13"/>
    <p:sldId id="268" r:id="rId14"/>
    <p:sldId id="267" r:id="rId15"/>
    <p:sldId id="271" r:id="rId16"/>
    <p:sldId id="272" r:id="rId17"/>
    <p:sldId id="280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0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21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84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64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70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33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11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73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8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06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86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6C53-D527-46A9-9748-8B398E814B88}" type="datetimeFigureOut">
              <a:rPr lang="pt-BR" smtClean="0"/>
              <a:t>26/10/2016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E1EC-44D1-488D-893D-EF277AEB2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dadaocultura.com.br/wp-content/uploads/2016/06/migrantes-s%C3%ADria_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6601"/>
            <a:ext cx="14922566" cy="70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X68br6AUA98/VBpKgyemMrI/AAAAAAAAC1g/tTPvne0x1zE/s1600/Damaged-Buildings-Syrian-Civil-War1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32656"/>
            <a:ext cx="9948964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2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fr2.img.sputniknews.com/images/101737/21/1017372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633" y="476672"/>
            <a:ext cx="1037239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0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og.infg.com.br/mundo/17483294-e66-bad/FT1086A/420/centro-tex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396536" cy="56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4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http://operamundi.uol.com.br/media/images/USAEuropeanUnionSyriarefuge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0"/>
            <a:ext cx="8820472" cy="68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2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vectorportal.com/img_novi/usa-canana-mex-vector-map_24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5"/>
          <a:stretch/>
        </p:blipFill>
        <p:spPr bwMode="auto">
          <a:xfrm>
            <a:off x="-540568" y="613583"/>
            <a:ext cx="10103025" cy="55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99792" y="170080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Estados Unidos</a:t>
            </a:r>
            <a:br>
              <a:rPr lang="pt-BR" b="1" dirty="0" smtClean="0"/>
            </a:br>
            <a:r>
              <a:rPr lang="pt-BR" b="1" dirty="0" smtClean="0"/>
              <a:t>PIB – ~17 tri. de U$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03648" y="4725144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México</a:t>
            </a:r>
            <a:br>
              <a:rPr lang="pt-BR" b="1" dirty="0" smtClean="0"/>
            </a:br>
            <a:r>
              <a:rPr lang="pt-BR" b="1" dirty="0" smtClean="0"/>
              <a:t>PIB - ~ 1,2 tri. de U$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4361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http://admin.forbes.com.br/wp-content/uploads/2015/11/fronte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84" y="332656"/>
            <a:ext cx="9247957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0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http://msalx.vejasp.abril.com.br/2015/02/13/1427/alx_mapaok_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31010"/>
            <a:ext cx="5689476" cy="68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5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http://2.bp.blogspot.com/-YqThqbE_eVk/T82S_W-6glI/AAAAAAAAJ28/7S7WbEorOSE/s1600/migr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38053"/>
            <a:ext cx="5434161" cy="68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3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Outros movimentos migratórios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 - Êxodo rural: Saída do campo para a cidade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- Transumância: Migração sazonal, geralmente ligada às estações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- Migrações Pendulares: Ocorrem diariamente, geralmente envolvem cidades dormitórios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79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http://2.bp.blogspot.com/-8cXyY1sSoog/VeXcWFZmKlI/AAAAAAAC0Qs/bATOkrgkEjk/s1600/transhumance-photo-credit-berta-martin-lope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98"/>
            <a:ext cx="9151055" cy="68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3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Conceitos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Migração: Movimento de alguém que abandona uma região e vai para outra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Imigração: Refere-se ao ato de entrar em uma região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Emigração: Refere-se ao ato de sair de uma região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3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http://2.bp.blogspot.com/-vL1CfyoEQ8g/UAwAHcQGNqI/AAAAAAAAACY/nj58QCud7IU/s1600/91movimento_pend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332656"/>
            <a:ext cx="9352446" cy="62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0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http://www.mapas-sp.com/mapas/grande-sao-pa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18" y="476672"/>
            <a:ext cx="9186902" cy="591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3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227991"/>
              </p:ext>
            </p:extLst>
          </p:nvPr>
        </p:nvGraphicFramePr>
        <p:xfrm>
          <a:off x="457200" y="1600200"/>
          <a:ext cx="8229600" cy="256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4360">
                <a:tc>
                  <a:txBody>
                    <a:bodyPr/>
                    <a:lstStyle/>
                    <a:p>
                      <a:r>
                        <a:rPr lang="pt-BR" dirty="0" smtClean="0"/>
                        <a:t>Consequências para a região de partida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Consequências para a região de chegada</a:t>
                      </a:r>
                      <a:endParaRPr lang="pt-BR" dirty="0"/>
                    </a:p>
                  </a:txBody>
                  <a:tcPr/>
                </a:tc>
              </a:tr>
              <a:tr h="554360">
                <a:tc>
                  <a:txBody>
                    <a:bodyPr/>
                    <a:lstStyle/>
                    <a:p>
                      <a:r>
                        <a:rPr lang="pt-BR" dirty="0" smtClean="0"/>
                        <a:t>Diminuição da PEA</a:t>
                      </a:r>
                    </a:p>
                    <a:p>
                      <a:r>
                        <a:rPr lang="pt-BR" dirty="0" smtClean="0"/>
                        <a:t>Diminuição</a:t>
                      </a:r>
                      <a:r>
                        <a:rPr lang="pt-BR" baseline="0" dirty="0" smtClean="0"/>
                        <a:t> do desemprego</a:t>
                      </a:r>
                    </a:p>
                    <a:p>
                      <a:r>
                        <a:rPr lang="pt-BR" baseline="0" dirty="0" smtClean="0"/>
                        <a:t>Diminuição da população absoluta</a:t>
                      </a:r>
                    </a:p>
                    <a:p>
                      <a:r>
                        <a:rPr lang="pt-BR" baseline="0" dirty="0" smtClean="0"/>
                        <a:t>Diminuição da natalidade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Aumento da PEA</a:t>
                      </a:r>
                    </a:p>
                    <a:p>
                      <a:r>
                        <a:rPr lang="pt-BR" dirty="0" smtClean="0"/>
                        <a:t>Aumento do desemprego</a:t>
                      </a:r>
                    </a:p>
                    <a:p>
                      <a:r>
                        <a:rPr lang="pt-BR" dirty="0" smtClean="0"/>
                        <a:t>Aumento da população absoluta</a:t>
                      </a:r>
                    </a:p>
                    <a:p>
                      <a:r>
                        <a:rPr lang="pt-BR" dirty="0" smtClean="0"/>
                        <a:t>Aumento da Natalidade</a:t>
                      </a:r>
                    </a:p>
                    <a:p>
                      <a:r>
                        <a:rPr lang="pt-BR" dirty="0" smtClean="0"/>
                        <a:t>Miscigenação Cultural</a:t>
                      </a:r>
                    </a:p>
                    <a:p>
                      <a:r>
                        <a:rPr lang="pt-BR" dirty="0" smtClean="0"/>
                        <a:t>Aumento da periferia</a:t>
                      </a:r>
                    </a:p>
                    <a:p>
                      <a:r>
                        <a:rPr lang="pt-BR" dirty="0" smtClean="0"/>
                        <a:t>Aumento da xenofobia(!!!)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5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História da Migração Interna no Brasil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9460" name="Picture 4" descr="https://www.escritoriodearte.com/blog/wp-content/uploads/2013/11/tars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3734"/>
            <a:ext cx="7928942" cy="56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1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Década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de 50 e 60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 - Aumento do êxodo rural devido à industrialização do Sudeste. Grande fluxo migratório do Nordeste para o Sudeste, que aumentou a oferta de mão de obra.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01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http://2.bp.blogspot.com/-a7jLG4M5LKw/U5MRZzIIp7I/AAAAAAAAF3Q/TECJOn7ZwOU/s1600/Migra%C3%A7%C3%B5es+50+e+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387"/>
            <a:ext cx="5654005" cy="68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1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Década de 70 e 80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 - Aumento do fluxo para as regiões Norte e Centro-Oeste devido a construção de Brasília e ao aumento do cultivo de soja e pecuária.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373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http://4.bp.blogspot.com/-nK4VnkmgdBU/U5M4eB_bVgI/AAAAAAAAF3c/b8KpLCffHJU/s1600/Migra%C3%A7%C3%B5es+60+e+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0850"/>
            <a:ext cx="5654005" cy="68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85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Década de 70 e 80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 - Início de uma reversão no processo de imigração, que marca o começo da volta dos imigrantes para as suas regiões de origem, movimento que parece permanecer até os dias de hoje.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95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 descr="http://4.bp.blogspot.com/-sz0LAnxQgv8/U5M9pRCkqtI/AAAAAAAAF3o/bT7p1bCxcvA/s1600/Migra%C3%A7%C3%B5es+70+e+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4489"/>
            <a:ext cx="5654005" cy="68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7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s://upload.wikimedia.org/wikipedia/commons/f/fc/Italians_Sao_Pa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188640"/>
            <a:ext cx="12373075" cy="64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43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Morte e </a:t>
            </a:r>
            <a:r>
              <a:rPr lang="pt-BR" smtClean="0">
                <a:solidFill>
                  <a:schemeClr val="bg1"/>
                </a:solidFill>
              </a:rPr>
              <a:t>Vida Severina</a:t>
            </a:r>
            <a:br>
              <a:rPr lang="pt-BR" smtClean="0">
                <a:solidFill>
                  <a:schemeClr val="bg1"/>
                </a:solidFill>
              </a:rPr>
            </a:br>
            <a:r>
              <a:rPr lang="pt-BR" smtClean="0">
                <a:solidFill>
                  <a:schemeClr val="bg1"/>
                </a:solidFill>
              </a:rPr>
              <a:t>https://www.youtube.com/watch?v=rrhh_w75XMU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1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Uai migrar?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Causas de repulsão: Fatores que podem causar a emigração de habitantes de uma região. São elas: -Naturais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                         -Políticas/religiosas                                                  			     (Refugiados ou imigrantes?)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                         -Econômicas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 - As causas de atração podem ser as mesmas, exceto pelo fator natural.</a:t>
            </a:r>
          </a:p>
        </p:txBody>
      </p:sp>
    </p:spTree>
    <p:extLst>
      <p:ext uri="{BB962C8B-B14F-4D97-AF65-F5344CB8AC3E}">
        <p14:creationId xmlns:p14="http://schemas.microsoft.com/office/powerpoint/2010/main" val="231550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co4u.files.wordpress.com/2010/10/haiti-terrem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16624"/>
            <a:ext cx="12538246" cy="66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2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imguol.com/c/noticias/2014/01/09/13jan2010---montagem-mostra-a-destruicao-causada-pelo-haiti-que-atingiu-o-haiti-em-2010-no-palacio-nacional-na-parte-superior-uma-foto-do-palacio-nacional-em-2004-na-parte-inferior-uma-foto-das-1389281416436_836x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3" y="34280"/>
            <a:ext cx="7466793" cy="6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5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revistaepoca.globo.com/Revista/Epoca/foto/0,,46008760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6"/>
            <a:ext cx="6101911" cy="68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8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http://3.bp.blogspot.com/-xlbufcZkB8g/T9jYJA4X2cI/AAAAAAAABaE/TxjZXctuSqU/s1600/charge+Bruno+Tropas+no+Ha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42" y="764704"/>
            <a:ext cx="945374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9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https://cdn.papodehomem.com.br/wp-content/uploads/2013/06/397514-620x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61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84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268</Words>
  <Application>Microsoft Office PowerPoint</Application>
  <PresentationFormat>Apresentação na tela (4:3)</PresentationFormat>
  <Paragraphs>39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Conceitos</vt:lpstr>
      <vt:lpstr>Apresentação do PowerPoint</vt:lpstr>
      <vt:lpstr>Uai migrar?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Outros movimentos migratórios</vt:lpstr>
      <vt:lpstr>Apresentação do PowerPoint</vt:lpstr>
      <vt:lpstr>Apresentação do PowerPoint</vt:lpstr>
      <vt:lpstr>Apresentação do PowerPoint</vt:lpstr>
      <vt:lpstr>Apresentação do PowerPoint</vt:lpstr>
      <vt:lpstr>História da Migração Interna no Brasil</vt:lpstr>
      <vt:lpstr>Década de 50 e 60</vt:lpstr>
      <vt:lpstr>Apresentação do PowerPoint</vt:lpstr>
      <vt:lpstr>Década de 70 e 80</vt:lpstr>
      <vt:lpstr>Apresentação do PowerPoint</vt:lpstr>
      <vt:lpstr>Década de 70 e 80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Bertolini</dc:creator>
  <cp:lastModifiedBy>André Bertolini</cp:lastModifiedBy>
  <cp:revision>9</cp:revision>
  <dcterms:created xsi:type="dcterms:W3CDTF">2016-10-26T16:28:31Z</dcterms:created>
  <dcterms:modified xsi:type="dcterms:W3CDTF">2016-10-26T17:57:09Z</dcterms:modified>
</cp:coreProperties>
</file>