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A9E497-2FB6-4194-A510-CBFAC48826FD}" type="datetimeFigureOut">
              <a:rPr lang="pt-BR" smtClean="0"/>
              <a:pPr/>
              <a:t>06/02/2016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A3E5EA-1284-4FCA-83C0-B71F6F4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00034" y="1285860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Construção do Tempo / “Pré – História”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71472" y="3857628"/>
            <a:ext cx="51435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Nascimento de Cristo: </a:t>
            </a:r>
            <a:r>
              <a:rPr lang="pt-BR" sz="2400" dirty="0" smtClean="0"/>
              <a:t>a.C / d.C</a:t>
            </a:r>
          </a:p>
          <a:p>
            <a:r>
              <a:rPr lang="pt-BR" sz="2000" b="1" dirty="0" smtClean="0"/>
              <a:t>Década:</a:t>
            </a:r>
            <a:r>
              <a:rPr lang="pt-BR" sz="2400" b="1" dirty="0" smtClean="0"/>
              <a:t> </a:t>
            </a:r>
            <a:r>
              <a:rPr lang="pt-BR" sz="2400" dirty="0" smtClean="0"/>
              <a:t>10 anos</a:t>
            </a:r>
          </a:p>
          <a:p>
            <a:r>
              <a:rPr lang="pt-BR" sz="2000" b="1" dirty="0" smtClean="0"/>
              <a:t>Século:</a:t>
            </a:r>
            <a:r>
              <a:rPr lang="pt-BR" sz="2400" b="1" dirty="0" smtClean="0"/>
              <a:t> </a:t>
            </a:r>
            <a:r>
              <a:rPr lang="pt-BR" sz="2400" dirty="0" smtClean="0"/>
              <a:t>100 anos</a:t>
            </a:r>
          </a:p>
          <a:p>
            <a:r>
              <a:rPr lang="pt-BR" sz="2000" b="1" dirty="0" smtClean="0"/>
              <a:t>Milênio:</a:t>
            </a:r>
            <a:r>
              <a:rPr lang="pt-BR" sz="2000" dirty="0" smtClean="0"/>
              <a:t> </a:t>
            </a:r>
            <a:r>
              <a:rPr lang="pt-BR" sz="2400" dirty="0" smtClean="0"/>
              <a:t>1000 anos</a:t>
            </a:r>
          </a:p>
          <a:p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857752" y="4714884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1624: Século XVII</a:t>
            </a:r>
          </a:p>
          <a:p>
            <a:r>
              <a:rPr lang="pt-BR" sz="2000" b="1" dirty="0" smtClean="0"/>
              <a:t>1890: Século XIX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inha-do-tempo-de-histria-geral-1-7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59293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aixaDeTexto 6"/>
          <p:cNvSpPr txBox="1"/>
          <p:nvPr/>
        </p:nvSpPr>
        <p:spPr>
          <a:xfrm>
            <a:off x="500034" y="6072206"/>
            <a:ext cx="4500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err="1" smtClean="0"/>
              <a:t>Problematização</a:t>
            </a:r>
            <a:r>
              <a:rPr lang="pt-BR" sz="1600" b="1" dirty="0" smtClean="0"/>
              <a:t>: Não uso da Escrita</a:t>
            </a:r>
            <a:endParaRPr lang="pt-B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1472" y="642918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/>
                </a:solidFill>
              </a:rPr>
              <a:t>Pré – História dividida em três períodos:</a:t>
            </a:r>
            <a:endParaRPr lang="pt-BR" sz="2800" b="1" dirty="0">
              <a:solidFill>
                <a:schemeClr val="tx2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42910" y="1785926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400" dirty="0" smtClean="0"/>
              <a:t> Paleolítico, Neolítico e Idade dos Metais</a:t>
            </a:r>
          </a:p>
          <a:p>
            <a:pPr>
              <a:buFont typeface="Arial" pitchFamily="34" charset="0"/>
              <a:buChar char="•"/>
            </a:pPr>
            <a:r>
              <a:rPr lang="pt-BR" sz="2400" dirty="0" smtClean="0"/>
              <a:t> </a:t>
            </a:r>
            <a:r>
              <a:rPr lang="pt-BR" sz="2400" dirty="0" smtClean="0"/>
              <a:t>Anacronismo</a:t>
            </a:r>
          </a:p>
          <a:p>
            <a:pPr>
              <a:buFont typeface="Wingdings" pitchFamily="2" charset="2"/>
              <a:buChar char="Ø"/>
            </a:pPr>
            <a:r>
              <a:rPr lang="pt-BR" sz="2400" dirty="0" smtClean="0"/>
              <a:t> </a:t>
            </a:r>
            <a:r>
              <a:rPr lang="pt-BR" sz="2400" i="1" dirty="0" smtClean="0"/>
              <a:t>Aplicar valores atuais em épocas passadas</a:t>
            </a:r>
            <a:r>
              <a:rPr lang="pt-BR" sz="2400" dirty="0" smtClean="0"/>
              <a:t>    </a:t>
            </a:r>
            <a:endParaRPr lang="pt-BR" sz="2400" dirty="0" smtClean="0"/>
          </a:p>
          <a:p>
            <a:endParaRPr lang="pt-BR" sz="2400" dirty="0"/>
          </a:p>
        </p:txBody>
      </p:sp>
      <p:pic>
        <p:nvPicPr>
          <p:cNvPr id="7" name="Imagem 6" descr="pr-histria-1-7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071810"/>
            <a:ext cx="4286280" cy="27610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Imagem 7" descr="homohabil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786190"/>
            <a:ext cx="1213128" cy="928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agem 8" descr="tumblr_m98gu78gUz1rd0zqho1_5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16" y="3429000"/>
            <a:ext cx="1627199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57290" y="642918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accent2">
                    <a:lumMod val="75000"/>
                  </a:schemeClr>
                </a:solidFill>
              </a:rPr>
              <a:t>Paleolítico</a:t>
            </a:r>
            <a:endParaRPr lang="pt-BR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0034" y="1500174"/>
            <a:ext cx="7715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pt-BR" sz="2400" dirty="0" smtClean="0"/>
              <a:t> Sociedade de caçadores e coletores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/>
              <a:t> </a:t>
            </a:r>
            <a:r>
              <a:rPr lang="pt-BR" sz="2400" i="1" dirty="0" smtClean="0"/>
              <a:t>Nomadismo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/>
              <a:t> </a:t>
            </a:r>
            <a:r>
              <a:rPr lang="pt-BR" sz="2400" dirty="0" smtClean="0"/>
              <a:t>Descobrimento e controle do fogo</a:t>
            </a:r>
          </a:p>
          <a:p>
            <a:pPr>
              <a:buFont typeface="Courier New" pitchFamily="49" charset="0"/>
              <a:buChar char="o"/>
            </a:pPr>
            <a:r>
              <a:rPr lang="pt-BR" sz="2400" dirty="0" smtClean="0"/>
              <a:t> </a:t>
            </a:r>
            <a:r>
              <a:rPr lang="pt-BR" sz="2400" i="1" dirty="0" smtClean="0"/>
              <a:t>“Homem das Cavernas” </a:t>
            </a:r>
            <a:r>
              <a:rPr lang="pt-BR" sz="2400" b="1" dirty="0" err="1" smtClean="0"/>
              <a:t>Problematização</a:t>
            </a:r>
            <a:r>
              <a:rPr lang="pt-BR" sz="2400" b="1" dirty="0" smtClean="0"/>
              <a:t>!</a:t>
            </a:r>
            <a:endParaRPr lang="pt-BR" sz="2400" dirty="0" smtClean="0"/>
          </a:p>
          <a:p>
            <a:pPr>
              <a:buFont typeface="Courier New" pitchFamily="49" charset="0"/>
              <a:buChar char="o"/>
            </a:pPr>
            <a:r>
              <a:rPr lang="pt-BR" sz="2400" b="1" dirty="0" smtClean="0"/>
              <a:t> </a:t>
            </a:r>
            <a:r>
              <a:rPr lang="pt-BR" sz="2400" dirty="0" smtClean="0"/>
              <a:t>Pintura Rupestre </a:t>
            </a:r>
            <a:endParaRPr lang="pt-BR" sz="2400" b="1" dirty="0"/>
          </a:p>
        </p:txBody>
      </p:sp>
      <p:pic>
        <p:nvPicPr>
          <p:cNvPr id="6" name="Imagem 5" descr="tumblr_m98k7pPGmO1rd0zqho1_12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3429000"/>
            <a:ext cx="3346704" cy="2374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Imagem 6" descr="pre-historia-da-america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286124"/>
            <a:ext cx="3090869" cy="24168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71538" y="571480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 smtClean="0">
                <a:solidFill>
                  <a:schemeClr val="accent3">
                    <a:lumMod val="50000"/>
                  </a:schemeClr>
                </a:solidFill>
              </a:rPr>
              <a:t>Revolução </a:t>
            </a:r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</a:rPr>
              <a:t>Neolítica</a:t>
            </a:r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00034" y="1285860"/>
            <a:ext cx="8001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400" dirty="0" smtClean="0"/>
              <a:t> Bagagem cultural, desenvolvimento e ascensão de crenças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 </a:t>
            </a:r>
            <a:r>
              <a:rPr lang="pt-BR" sz="2400" dirty="0" smtClean="0"/>
              <a:t>Agricultura, domesticação de animais e pastoreio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 </a:t>
            </a:r>
            <a:r>
              <a:rPr lang="pt-BR" sz="2400" dirty="0" smtClean="0"/>
              <a:t>Crescimento Populacional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 </a:t>
            </a:r>
            <a:r>
              <a:rPr lang="pt-BR" sz="2400" b="1" dirty="0" smtClean="0"/>
              <a:t>Crescente </a:t>
            </a:r>
            <a:r>
              <a:rPr lang="pt-BR" sz="2400" b="1" i="1" dirty="0" smtClean="0"/>
              <a:t>Fértil: </a:t>
            </a:r>
            <a:r>
              <a:rPr lang="pt-BR" sz="2400" dirty="0" smtClean="0"/>
              <a:t>Vale do Rio Nilo e Rios Tigre e Eufrates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00034" y="6000768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* Carl Sagan; Cosmos (tem na </a:t>
            </a:r>
            <a:r>
              <a:rPr lang="pt-BR" i="1" dirty="0" err="1" smtClean="0"/>
              <a:t>Netflix</a:t>
            </a:r>
            <a:r>
              <a:rPr lang="pt-BR" i="1" dirty="0" smtClean="0"/>
              <a:t> ♥)</a:t>
            </a:r>
            <a:endParaRPr lang="pt-BR" i="1" dirty="0"/>
          </a:p>
        </p:txBody>
      </p:sp>
      <p:pic>
        <p:nvPicPr>
          <p:cNvPr id="11" name="Imagem 10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786190"/>
            <a:ext cx="1619262" cy="1214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Imagem 11" descr="hqdefault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3429000"/>
            <a:ext cx="3000380" cy="2250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m 12" descr="mapa marrom civiliza----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1285860"/>
            <a:ext cx="4385140" cy="38576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428728" y="571480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 smtClean="0">
                <a:solidFill>
                  <a:schemeClr val="accent4">
                    <a:lumMod val="75000"/>
                  </a:schemeClr>
                </a:solidFill>
              </a:rPr>
              <a:t>PATRIARCADO</a:t>
            </a:r>
            <a:endParaRPr lang="pt-BR" sz="3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1472" y="1285860"/>
            <a:ext cx="64294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t-BR" sz="2400" dirty="0" smtClean="0"/>
              <a:t> </a:t>
            </a:r>
            <a:r>
              <a:rPr lang="pt-BR" sz="2400" dirty="0" smtClean="0"/>
              <a:t>Economia de </a:t>
            </a:r>
            <a:r>
              <a:rPr lang="pt-BR" sz="2400" i="1" dirty="0" smtClean="0"/>
              <a:t>subsistência</a:t>
            </a:r>
          </a:p>
          <a:p>
            <a:pPr>
              <a:buFont typeface="Wingdings" pitchFamily="2" charset="2"/>
              <a:buChar char="q"/>
            </a:pPr>
            <a:r>
              <a:rPr lang="pt-BR" sz="2400" i="1" dirty="0" smtClean="0"/>
              <a:t> </a:t>
            </a:r>
            <a:r>
              <a:rPr lang="pt-BR" sz="2400" dirty="0" smtClean="0"/>
              <a:t>Formação de cidades simples</a:t>
            </a:r>
            <a:endParaRPr lang="pt-BR" sz="2400" i="1" dirty="0" smtClean="0"/>
          </a:p>
          <a:p>
            <a:pPr>
              <a:buFont typeface="Wingdings" pitchFamily="2" charset="2"/>
              <a:buChar char="Ø"/>
            </a:pPr>
            <a:r>
              <a:rPr lang="pt-BR" sz="2400" i="1" dirty="0" smtClean="0"/>
              <a:t> </a:t>
            </a:r>
            <a:r>
              <a:rPr lang="pt-BR" sz="2400" i="1" dirty="0" smtClean="0"/>
              <a:t>regime de chuvas e estiagens</a:t>
            </a:r>
          </a:p>
          <a:p>
            <a:pPr>
              <a:buFont typeface="Wingdings" pitchFamily="2" charset="2"/>
              <a:buChar char="Ø"/>
            </a:pPr>
            <a:r>
              <a:rPr lang="pt-BR" sz="2400" i="1" dirty="0" smtClean="0"/>
              <a:t> canais de irrigação simples</a:t>
            </a:r>
          </a:p>
          <a:p>
            <a:pPr>
              <a:buFont typeface="Wingdings" pitchFamily="2" charset="2"/>
              <a:buChar char="q"/>
            </a:pPr>
            <a:r>
              <a:rPr lang="pt-BR" sz="2400" i="1" dirty="0" smtClean="0"/>
              <a:t> </a:t>
            </a:r>
            <a:r>
              <a:rPr lang="pt-BR" sz="2400" dirty="0" smtClean="0"/>
              <a:t>Crescimento Populacional</a:t>
            </a:r>
          </a:p>
          <a:p>
            <a:pPr>
              <a:buFont typeface="Wingdings" pitchFamily="2" charset="2"/>
              <a:buChar char="q"/>
            </a:pPr>
            <a:r>
              <a:rPr lang="pt-BR" sz="2400" dirty="0" smtClean="0"/>
              <a:t> </a:t>
            </a:r>
            <a:r>
              <a:rPr lang="pt-BR" sz="2400" dirty="0" smtClean="0"/>
              <a:t>Excedente agrícola </a:t>
            </a:r>
          </a:p>
          <a:p>
            <a:pPr>
              <a:buFont typeface="Wingdings" pitchFamily="2" charset="2"/>
              <a:buChar char="q"/>
            </a:pPr>
            <a:r>
              <a:rPr lang="pt-BR" sz="2400" dirty="0" smtClean="0"/>
              <a:t> </a:t>
            </a:r>
            <a:r>
              <a:rPr lang="pt-BR" sz="2400" b="1" dirty="0" smtClean="0"/>
              <a:t>Comércio: </a:t>
            </a:r>
            <a:r>
              <a:rPr lang="pt-BR" sz="2400" dirty="0" smtClean="0"/>
              <a:t>Escambo </a:t>
            </a:r>
            <a:endParaRPr lang="pt-BR" sz="2400" b="1" dirty="0" smtClean="0"/>
          </a:p>
        </p:txBody>
      </p:sp>
      <p:pic>
        <p:nvPicPr>
          <p:cNvPr id="7" name="Imagem 6" descr="Idade dos Meta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714356"/>
            <a:ext cx="6381794" cy="47863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57224" y="571480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accent5">
                    <a:lumMod val="50000"/>
                  </a:schemeClr>
                </a:solidFill>
              </a:rPr>
              <a:t>A Idade dos Metais</a:t>
            </a:r>
            <a:endParaRPr lang="pt-BR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1472" y="1357298"/>
            <a:ext cx="70009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pt-BR" sz="2400" dirty="0" smtClean="0"/>
              <a:t> Cobre, bronze e ferro</a:t>
            </a:r>
          </a:p>
          <a:p>
            <a:pPr>
              <a:buFont typeface="Wingdings" pitchFamily="2" charset="2"/>
              <a:buChar char="v"/>
            </a:pPr>
            <a:r>
              <a:rPr lang="pt-BR" sz="2400" dirty="0" smtClean="0"/>
              <a:t> </a:t>
            </a:r>
            <a:r>
              <a:rPr lang="pt-BR" sz="2400" b="1" i="1" dirty="0" smtClean="0"/>
              <a:t>Metalurgia</a:t>
            </a:r>
            <a:r>
              <a:rPr lang="pt-BR" sz="2800" b="1" i="1" dirty="0" smtClean="0"/>
              <a:t>: </a:t>
            </a:r>
            <a:r>
              <a:rPr lang="pt-BR" sz="2400" i="1" dirty="0" smtClean="0"/>
              <a:t>artesanato</a:t>
            </a:r>
          </a:p>
          <a:p>
            <a:pPr>
              <a:buFont typeface="Wingdings" pitchFamily="2" charset="2"/>
              <a:buChar char="v"/>
            </a:pPr>
            <a:r>
              <a:rPr lang="pt-BR" sz="2400" dirty="0" smtClean="0"/>
              <a:t> </a:t>
            </a:r>
            <a:r>
              <a:rPr lang="pt-BR" sz="2400" dirty="0" smtClean="0"/>
              <a:t>Objetos de arte, agricultura e armas</a:t>
            </a:r>
            <a:endParaRPr lang="pt-BR" sz="2400" dirty="0"/>
          </a:p>
        </p:txBody>
      </p:sp>
      <p:pic>
        <p:nvPicPr>
          <p:cNvPr id="6" name="Imagem 5" descr="idade-dos-metais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786058"/>
            <a:ext cx="4065767" cy="27146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Imagem 6" descr="s320x2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2857496"/>
            <a:ext cx="2678094" cy="221457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1472" y="571480"/>
            <a:ext cx="7643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accent6">
                    <a:lumMod val="50000"/>
                  </a:schemeClr>
                </a:solidFill>
              </a:rPr>
              <a:t>O campo e a cidade: divisão do trabalho e desigualdade </a:t>
            </a:r>
            <a:endParaRPr lang="pt-B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0034" y="1785926"/>
            <a:ext cx="71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 </a:t>
            </a:r>
            <a:r>
              <a:rPr lang="pt-BR" sz="2400" b="1" dirty="0" smtClean="0"/>
              <a:t>Divisão do trabalho: </a:t>
            </a:r>
            <a:r>
              <a:rPr lang="pt-BR" sz="2400" dirty="0" smtClean="0"/>
              <a:t>produtores de alimentos e especialistas</a:t>
            </a:r>
          </a:p>
          <a:p>
            <a:pPr>
              <a:buFont typeface="Wingdings" pitchFamily="2" charset="2"/>
              <a:buChar char="Ø"/>
            </a:pPr>
            <a:r>
              <a:rPr lang="pt-BR" sz="2400" dirty="0" smtClean="0"/>
              <a:t> </a:t>
            </a:r>
            <a:r>
              <a:rPr lang="pt-BR" sz="2400" b="1" dirty="0" smtClean="0"/>
              <a:t>Diferenças econômicas e </a:t>
            </a:r>
            <a:r>
              <a:rPr lang="pt-BR" sz="2400" b="1" i="1" dirty="0" smtClean="0"/>
              <a:t>sociais</a:t>
            </a:r>
            <a:r>
              <a:rPr lang="pt-BR" sz="2400" b="1" dirty="0" smtClean="0"/>
              <a:t>: </a:t>
            </a:r>
            <a:r>
              <a:rPr lang="pt-BR" sz="2400" dirty="0" smtClean="0"/>
              <a:t>diferença de terras, posse de terras</a:t>
            </a:r>
          </a:p>
          <a:p>
            <a:pPr>
              <a:buFont typeface="Wingdings" pitchFamily="2" charset="2"/>
              <a:buChar char="Ø"/>
            </a:pPr>
            <a:r>
              <a:rPr lang="pt-BR" sz="2400" dirty="0" smtClean="0"/>
              <a:t> </a:t>
            </a:r>
            <a:r>
              <a:rPr lang="pt-BR" sz="2400" dirty="0" smtClean="0"/>
              <a:t>Surgimento do </a:t>
            </a:r>
            <a:r>
              <a:rPr lang="pt-BR" sz="2400" i="1" dirty="0" smtClean="0"/>
              <a:t>Estado</a:t>
            </a:r>
          </a:p>
          <a:p>
            <a:pPr>
              <a:buFont typeface="Arial" pitchFamily="34" charset="0"/>
              <a:buChar char="•"/>
            </a:pPr>
            <a:r>
              <a:rPr lang="pt-BR" sz="2400" i="1" dirty="0" smtClean="0"/>
              <a:t> </a:t>
            </a:r>
            <a:r>
              <a:rPr lang="pt-BR" sz="2400" i="1" dirty="0" smtClean="0"/>
              <a:t>estruturas de poder</a:t>
            </a:r>
          </a:p>
        </p:txBody>
      </p:sp>
      <p:pic>
        <p:nvPicPr>
          <p:cNvPr id="8" name="Imagem 7" descr="desigualdade-soc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3357562"/>
            <a:ext cx="3444823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28662" y="571480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 smtClean="0">
                <a:solidFill>
                  <a:srgbClr val="003366"/>
                </a:solidFill>
              </a:rPr>
              <a:t>Política</a:t>
            </a:r>
            <a:endParaRPr lang="pt-BR" b="1" i="1" dirty="0">
              <a:solidFill>
                <a:srgbClr val="003366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1472" y="1214422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dirty="0" smtClean="0"/>
              <a:t> </a:t>
            </a:r>
            <a:r>
              <a:rPr lang="pt-BR" sz="2400" dirty="0" smtClean="0"/>
              <a:t>Nos </a:t>
            </a:r>
            <a:r>
              <a:rPr lang="pt-BR" sz="2400" dirty="0" smtClean="0"/>
              <a:t>regimes</a:t>
            </a:r>
            <a:r>
              <a:rPr lang="pt-BR" sz="2400" dirty="0" smtClean="0"/>
              <a:t> </a:t>
            </a:r>
            <a:r>
              <a:rPr lang="pt-BR" sz="2400" i="1" dirty="0" smtClean="0"/>
              <a:t>democráticos</a:t>
            </a:r>
            <a:r>
              <a:rPr lang="pt-BR" sz="2400" dirty="0" smtClean="0"/>
              <a:t>, </a:t>
            </a:r>
            <a:r>
              <a:rPr lang="pt-BR" sz="2400" dirty="0" smtClean="0"/>
              <a:t>a </a:t>
            </a:r>
            <a:r>
              <a:rPr lang="pt-BR" sz="2400" dirty="0" smtClean="0"/>
              <a:t>ciência</a:t>
            </a:r>
            <a:r>
              <a:rPr lang="pt-BR" sz="2400" dirty="0" smtClean="0"/>
              <a:t> </a:t>
            </a:r>
            <a:r>
              <a:rPr lang="pt-BR" sz="2400" dirty="0" smtClean="0"/>
              <a:t>política</a:t>
            </a:r>
            <a:r>
              <a:rPr lang="pt-BR" sz="2400" dirty="0" smtClean="0"/>
              <a:t> é a atividade dos </a:t>
            </a:r>
            <a:r>
              <a:rPr lang="pt-BR" sz="2400" dirty="0" smtClean="0"/>
              <a:t>cidadãos</a:t>
            </a:r>
            <a:r>
              <a:rPr lang="pt-BR" sz="2400" dirty="0" smtClean="0"/>
              <a:t> que se ocupam dos assuntos públicos com seu </a:t>
            </a:r>
            <a:r>
              <a:rPr lang="pt-BR" sz="2400" dirty="0" smtClean="0"/>
              <a:t>voto</a:t>
            </a:r>
            <a:r>
              <a:rPr lang="pt-BR" sz="2400" dirty="0" smtClean="0"/>
              <a:t> ou com sua militância</a:t>
            </a:r>
            <a:r>
              <a:rPr lang="pt-BR" sz="24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 </a:t>
            </a:r>
            <a:r>
              <a:rPr lang="pt-BR" sz="2400" b="1" dirty="0" smtClean="0"/>
              <a:t>Líderes do Estado: </a:t>
            </a:r>
            <a:r>
              <a:rPr lang="pt-BR" sz="2400" dirty="0" smtClean="0"/>
              <a:t>Reis - Sacerdotes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 </a:t>
            </a:r>
            <a:r>
              <a:rPr lang="pt-BR" sz="2400" b="1" dirty="0" smtClean="0"/>
              <a:t>Formação do Estado: </a:t>
            </a:r>
            <a:r>
              <a:rPr lang="pt-BR" sz="2400" i="1" dirty="0" smtClean="0"/>
              <a:t>Propriedade Privada</a:t>
            </a:r>
            <a:endParaRPr lang="pt-BR" sz="2400" dirty="0"/>
          </a:p>
        </p:txBody>
      </p:sp>
      <p:pic>
        <p:nvPicPr>
          <p:cNvPr id="6" name="Imagem 5" descr="propriedade-privad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643314"/>
            <a:ext cx="4143404" cy="3110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104</TotalTime>
  <Words>242</Words>
  <Application>Microsoft Office PowerPoint</Application>
  <PresentationFormat>Apresentação na tela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Aspecto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Olga</dc:creator>
  <cp:lastModifiedBy>Olga</cp:lastModifiedBy>
  <cp:revision>13</cp:revision>
  <dcterms:created xsi:type="dcterms:W3CDTF">2016-02-04T21:08:08Z</dcterms:created>
  <dcterms:modified xsi:type="dcterms:W3CDTF">2016-02-06T15:45:31Z</dcterms:modified>
</cp:coreProperties>
</file>