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65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38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03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9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2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4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87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2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7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51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54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D4B7-63A9-45EB-8410-B4FD49A8D3C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B8BF-DDFB-448B-AD90-AC27B5ACF3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01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ultura.culturamix.com/blog/wp-content/uploads/2011/10/Crencas-Chinesa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2835"/>
            <a:ext cx="1046880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44624" y="-99392"/>
            <a:ext cx="7772400" cy="1470025"/>
          </a:xfrm>
        </p:spPr>
        <p:txBody>
          <a:bodyPr>
            <a:noAutofit/>
          </a:bodyPr>
          <a:lstStyle/>
          <a:p>
            <a:r>
              <a:rPr lang="pt-BR" sz="8800" b="1" dirty="0" smtClean="0">
                <a:solidFill>
                  <a:srgbClr val="FF0000"/>
                </a:solidFill>
              </a:rPr>
              <a:t>CHINA</a:t>
            </a:r>
            <a:endParaRPr lang="pt-BR" sz="88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8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eIZXp3Pzq2k/US-DGfHikcI/AAAAAAAAwxE/sDYBr0ksn9Q/s1600/Ferrovia_Qinghai-Lhasa_Tib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339" y="0"/>
            <a:ext cx="975387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hinatur.com.br/chinatur2.0/userfiles/images/1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692696"/>
            <a:ext cx="1125775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7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slideplayer.com.br/6/1671432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4" t="25974" r="2762" b="10996"/>
          <a:stretch/>
        </p:blipFill>
        <p:spPr bwMode="auto">
          <a:xfrm>
            <a:off x="1043608" y="31169"/>
            <a:ext cx="7833351" cy="68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7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1.bp.blogspot.com/-dmWJZg7mxOU/T5V3zFEmv_I/AAAAAAAABgY/HMygBVIdkm4/s1600/china+densidad+de+poblaci%C3%B3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2694"/>
            <a:ext cx="8166695" cy="66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maotse-tung-150402180907-conversion-gate01/95/mao-tse-tung-prof-altair-aguilar-1-638.jpg?cb=1427998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13406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4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história recente da China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1949 – Ocorre a Revolução Socialista liderada por Mao Tse-Tung. População rica foge para Formosa (Taiwan).</a:t>
            </a:r>
          </a:p>
          <a:p>
            <a:r>
              <a:rPr lang="pt-BR" dirty="0" smtClean="0"/>
              <a:t>1958 – Rompimento com a URSS e o “Grande passo adiante” – Questões Econômicas e Militares. Criação dos </a:t>
            </a:r>
            <a:r>
              <a:rPr lang="pt-BR" dirty="0"/>
              <a:t>P</a:t>
            </a:r>
            <a:r>
              <a:rPr lang="pt-BR" dirty="0" smtClean="0"/>
              <a:t>lanos Quinquenais.</a:t>
            </a:r>
          </a:p>
          <a:p>
            <a:r>
              <a:rPr lang="pt-BR" dirty="0" smtClean="0"/>
              <a:t>1966 - 69 – Revolução Cultural Chinesa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356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.i.uol.com.br/folha/mundo/images/132616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00" y="188640"/>
            <a:ext cx="92726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6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dirty="0" smtClean="0"/>
              <a:t>A história recente da China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54266"/>
            <a:ext cx="8229600" cy="3340968"/>
          </a:xfrm>
        </p:spPr>
        <p:txBody>
          <a:bodyPr/>
          <a:lstStyle/>
          <a:p>
            <a:r>
              <a:rPr lang="pt-BR" dirty="0" smtClean="0"/>
              <a:t>1976 – Morre Mao Tse-Tung e assume Deng Xiaoping, que estava preso.</a:t>
            </a:r>
          </a:p>
        </p:txBody>
      </p:sp>
      <p:pic>
        <p:nvPicPr>
          <p:cNvPr id="16386" name="Picture 2" descr="Ficheiro:DengXiao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82" y="2534994"/>
            <a:ext cx="35775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4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Deng Xiaoping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Líder do governo chinês de 1978 a 1992</a:t>
            </a:r>
          </a:p>
          <a:p>
            <a:r>
              <a:rPr lang="pt-BR" dirty="0" smtClean="0"/>
              <a:t>Fomentou a abertura comercial ao capital estrangeiro e a volta da população rica</a:t>
            </a:r>
          </a:p>
          <a:p>
            <a:r>
              <a:rPr lang="pt-BR" dirty="0" smtClean="0"/>
              <a:t>Criação das </a:t>
            </a:r>
            <a:r>
              <a:rPr lang="pt-BR" dirty="0" err="1" smtClean="0"/>
              <a:t>ZEE’s</a:t>
            </a:r>
            <a:r>
              <a:rPr lang="pt-BR" dirty="0" smtClean="0"/>
              <a:t> (Zonas Econômicas Especiais)</a:t>
            </a:r>
          </a:p>
          <a:p>
            <a:r>
              <a:rPr lang="pt-BR" dirty="0" smtClean="0"/>
              <a:t>Baixa mecanização do campo</a:t>
            </a:r>
          </a:p>
          <a:p>
            <a:r>
              <a:rPr lang="pt-BR" dirty="0" smtClean="0"/>
              <a:t>A China, então, é socialista, capitalista ou os dois?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816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ZEE’s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Ofereciam atrativos para o capital estrangeiro, como:  - Mão de Obra barata</a:t>
            </a:r>
            <a:br>
              <a:rPr lang="pt-BR" dirty="0" smtClean="0"/>
            </a:br>
            <a:r>
              <a:rPr lang="pt-BR" dirty="0" smtClean="0"/>
              <a:t>	       - Poucas leis trabalhistas</a:t>
            </a:r>
          </a:p>
          <a:p>
            <a:pPr marL="0" indent="0">
              <a:buNone/>
            </a:pPr>
            <a:r>
              <a:rPr lang="pt-BR" dirty="0" smtClean="0"/>
              <a:t>                 - Grande Infraestrutura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- Baixos Impostos </a:t>
            </a:r>
          </a:p>
        </p:txBody>
      </p:sp>
    </p:spTree>
    <p:extLst>
      <p:ext uri="{BB962C8B-B14F-4D97-AF65-F5344CB8AC3E}">
        <p14:creationId xmlns:p14="http://schemas.microsoft.com/office/powerpoint/2010/main" val="7934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lideplayer.com.br/5/1633891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.goconqr.com/uploads/flash_card/image_question/4505860/desktop_953c91a0-3be3-49e5-8169-65918efb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-35951"/>
            <a:ext cx="8100392" cy="68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4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China nos dias de hoje</a:t>
            </a:r>
            <a:endParaRPr lang="pt-BR" dirty="0"/>
          </a:p>
        </p:txBody>
      </p:sp>
      <p:pic>
        <p:nvPicPr>
          <p:cNvPr id="4" name="Picture 2" descr="https://sociologado.files.wordpress.com/2010/12/kal-econ-cartoon-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7892"/>
            <a:ext cx="8393870" cy="53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0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da China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Segundo maior PIB do mundo – U$ 10 trilhões</a:t>
            </a:r>
          </a:p>
          <a:p>
            <a:r>
              <a:rPr lang="pt-BR" dirty="0" smtClean="0"/>
              <a:t>Agricultura se mecaniza aos poucos e se foca em arroz e trigo </a:t>
            </a:r>
          </a:p>
          <a:p>
            <a:r>
              <a:rPr lang="pt-BR" dirty="0" smtClean="0"/>
              <a:t>Forte indústria de bens de consumo</a:t>
            </a:r>
          </a:p>
          <a:p>
            <a:r>
              <a:rPr lang="pt-BR" dirty="0" smtClean="0"/>
              <a:t>Consumidor voraz de matérias primas</a:t>
            </a:r>
          </a:p>
          <a:p>
            <a:r>
              <a:rPr lang="pt-BR" dirty="0" smtClean="0"/>
              <a:t>Aumento do consumo. CUIDADO COM O CHOCOLATE.</a:t>
            </a:r>
          </a:p>
        </p:txBody>
      </p:sp>
    </p:spTree>
    <p:extLst>
      <p:ext uri="{BB962C8B-B14F-4D97-AF65-F5344CB8AC3E}">
        <p14:creationId xmlns:p14="http://schemas.microsoft.com/office/powerpoint/2010/main" val="130945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m_a6P5PLohA/UknLmM87_LI/AAAAAAAAAA4/n1o7cctp10I/s640/china_agropecua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548680"/>
            <a:ext cx="1099242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48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elore.org.br/PublicImages/UploadFiles/Noticias/exporta%C3%A7%C3%B5es%20gr%C3%A1fico%20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59547" cy="60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10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juliobattisti.com.br/tutoriais/arlindojunior/geografia019_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80"/>
            <a:ext cx="9144000" cy="68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3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China </a:t>
            </a:r>
            <a:r>
              <a:rPr lang="pt-BR" smtClean="0"/>
              <a:t>no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China conta ainda com um papel de expansão global, buscando aumentar a sua influência econômica em diversos países, principalmente os subdesenvolvidos. Alguns autores considerando isso uma nova forma de colonialismo, já a China busca, cada vez mais, tornar outros países dependentes dela.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55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Gerais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Terceiro maior país do mundo</a:t>
            </a:r>
          </a:p>
          <a:p>
            <a:r>
              <a:rPr lang="pt-BR" dirty="0" smtClean="0"/>
              <a:t>Localiza-se acima da linha do Trópico de Câncer </a:t>
            </a:r>
          </a:p>
          <a:p>
            <a:r>
              <a:rPr lang="pt-BR" dirty="0" smtClean="0"/>
              <a:t>Maior população - </a:t>
            </a:r>
            <a:r>
              <a:rPr lang="pt-BR" dirty="0"/>
              <a:t>1 338 612 </a:t>
            </a:r>
            <a:r>
              <a:rPr lang="pt-BR" dirty="0" smtClean="0"/>
              <a:t>968 – Criação da lei do filho único e sua finalização em 2016</a:t>
            </a:r>
          </a:p>
          <a:p>
            <a:r>
              <a:rPr lang="pt-BR" dirty="0" smtClean="0"/>
              <a:t>Maior crescimento econômico atual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0695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xame.abril.com.br/assets/images/2015/8/543390/size_960_16_9_populacao-em-idade-de-trabalhar-na-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7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Z2bDJDY_kx0/USTfDYKyNcI/AAAAAAAASto/MAcLXAu9V9M/s400/relevo_chi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9" y="260648"/>
            <a:ext cx="920194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ensamentoverde.com.br/wp-content/uploads/2014/01/img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06" y="-300817"/>
            <a:ext cx="60293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4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4/4b/Qutang_Gorge_on_Changjiang.jpg/1024px-Qutang_Gorge_on_Changj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28" y="116632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5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slideplayer.com.br/2/342516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6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iomassaworld.com.br/wp-content/uploads/2016/05/usina-tres-gargantas-china-a-maior-usina-do-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6632"/>
            <a:ext cx="978801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35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262</Words>
  <Application>Microsoft Office PowerPoint</Application>
  <PresentationFormat>Apresentação na tela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CHINA</vt:lpstr>
      <vt:lpstr>Apresentação do PowerPoint</vt:lpstr>
      <vt:lpstr>Dados Gerais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história recente da China</vt:lpstr>
      <vt:lpstr>Apresentação do PowerPoint</vt:lpstr>
      <vt:lpstr>A história recente da China</vt:lpstr>
      <vt:lpstr>Deng Xiaoping</vt:lpstr>
      <vt:lpstr>ZEE’s</vt:lpstr>
      <vt:lpstr>Apresentação do PowerPoint</vt:lpstr>
      <vt:lpstr>A China nos dias de hoje</vt:lpstr>
      <vt:lpstr>Economia da China</vt:lpstr>
      <vt:lpstr>Apresentação do PowerPoint</vt:lpstr>
      <vt:lpstr>Apresentação do PowerPoint</vt:lpstr>
      <vt:lpstr>Apresentação do PowerPoint</vt:lpstr>
      <vt:lpstr>A China no mundo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Marcos Bertolini</dc:creator>
  <cp:lastModifiedBy>Marcos Bertolini</cp:lastModifiedBy>
  <cp:revision>8</cp:revision>
  <dcterms:created xsi:type="dcterms:W3CDTF">2016-10-12T19:37:54Z</dcterms:created>
  <dcterms:modified xsi:type="dcterms:W3CDTF">2016-10-12T21:07:50Z</dcterms:modified>
</cp:coreProperties>
</file>