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C5AE-712A-4DFB-B85D-ED39D8B8461E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FA9439-4300-4530-B7C8-3DE9B7BCA98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C5AE-712A-4DFB-B85D-ED39D8B8461E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A9439-4300-4530-B7C8-3DE9B7BCA98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0FA9439-4300-4530-B7C8-3DE9B7BCA983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C5AE-712A-4DFB-B85D-ED39D8B8461E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C5AE-712A-4DFB-B85D-ED39D8B8461E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0FA9439-4300-4530-B7C8-3DE9B7BCA98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C5AE-712A-4DFB-B85D-ED39D8B8461E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FA9439-4300-4530-B7C8-3DE9B7BCA983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E2C5AE-712A-4DFB-B85D-ED39D8B8461E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A9439-4300-4530-B7C8-3DE9B7BCA98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C5AE-712A-4DFB-B85D-ED39D8B8461E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0FA9439-4300-4530-B7C8-3DE9B7BCA983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C5AE-712A-4DFB-B85D-ED39D8B8461E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0FA9439-4300-4530-B7C8-3DE9B7BCA9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C5AE-712A-4DFB-B85D-ED39D8B8461E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FA9439-4300-4530-B7C8-3DE9B7BCA9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FA9439-4300-4530-B7C8-3DE9B7BCA983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C5AE-712A-4DFB-B85D-ED39D8B8461E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0FA9439-4300-4530-B7C8-3DE9B7BCA983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E2C5AE-712A-4DFB-B85D-ED39D8B8461E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E2C5AE-712A-4DFB-B85D-ED39D8B8461E}" type="datetimeFigureOut">
              <a:rPr lang="pt-BR" smtClean="0"/>
              <a:t>21/09/2016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FA9439-4300-4530-B7C8-3DE9B7BCA983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Brasil República (1889-1894)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15 de novembro – Marechal Deodoro da Fonseca declara a republica através de um golpe liderado pelos militares;</a:t>
            </a:r>
          </a:p>
          <a:p>
            <a:r>
              <a:rPr lang="pt-BR" dirty="0" smtClean="0"/>
              <a:t>Militares contaram com o apoio da elite do oeste paulista e da classe média – ansiosa por aumentar sua participação política;</a:t>
            </a:r>
          </a:p>
          <a:p>
            <a:r>
              <a:rPr lang="pt-BR" dirty="0" smtClean="0"/>
              <a:t>A transição se fez sem grandes mudanças – ainda se manteve como agroexportador, por exemplo;</a:t>
            </a:r>
          </a:p>
          <a:p>
            <a:r>
              <a:rPr lang="pt-BR" dirty="0" smtClean="0"/>
              <a:t>O modelo que se instaurou não representava o pensamento de todos que haviam defendido.</a:t>
            </a:r>
          </a:p>
        </p:txBody>
      </p:sp>
    </p:spTree>
    <p:extLst>
      <p:ext uri="{BB962C8B-B14F-4D97-AF65-F5344CB8AC3E}">
        <p14:creationId xmlns:p14="http://schemas.microsoft.com/office/powerpoint/2010/main" val="10478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Revolução Federalista (1893-1895)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Partidários de Oligarcas Gaúchos (maragatos) </a:t>
            </a:r>
            <a:r>
              <a:rPr lang="pt-BR" dirty="0"/>
              <a:t>Federalistas</a:t>
            </a:r>
            <a:r>
              <a:rPr lang="pt-BR" dirty="0" smtClean="0"/>
              <a:t> – Gaspar Silveira Martins:</a:t>
            </a:r>
            <a:br>
              <a:rPr lang="pt-BR" dirty="0" smtClean="0"/>
            </a:br>
            <a:r>
              <a:rPr lang="pt-BR" dirty="0" smtClean="0"/>
              <a:t>Regime </a:t>
            </a:r>
            <a:r>
              <a:rPr lang="pt-BR" dirty="0" smtClean="0"/>
              <a:t>parlamentarista; </a:t>
            </a:r>
            <a:endParaRPr lang="pt-BR" dirty="0" smtClean="0"/>
          </a:p>
          <a:p>
            <a:r>
              <a:rPr lang="pt-BR" dirty="0" smtClean="0"/>
              <a:t>Republicanos (chimangos/pica-paus) Positivistas – Júlio de Castilhos:</a:t>
            </a:r>
            <a:br>
              <a:rPr lang="pt-BR" dirty="0" smtClean="0"/>
            </a:br>
            <a:r>
              <a:rPr lang="pt-BR" dirty="0" smtClean="0"/>
              <a:t>Presidencialismo forte e centralizador nos moldes de Floriano Peixoto</a:t>
            </a:r>
          </a:p>
          <a:p>
            <a:r>
              <a:rPr lang="pt-BR" dirty="0" smtClean="0"/>
              <a:t>Confronto se deu no Rio Grande do Sul, e se estendeu até Santa Catarina/Paraná/Uruguai</a:t>
            </a:r>
          </a:p>
          <a:p>
            <a:r>
              <a:rPr lang="pt-BR" dirty="0" smtClean="0"/>
              <a:t>Apenas em 1895 no governo de Prudente de Moraes se assinou um acordo de paz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1697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Revolta da Armada (1893-1894)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Oficiais da marinha insatisfeitos com o domínio do exército na política;</a:t>
            </a:r>
          </a:p>
          <a:p>
            <a:r>
              <a:rPr lang="pt-BR" dirty="0" smtClean="0"/>
              <a:t>Composto pelos setores da classe média e grupos oligárquicos;</a:t>
            </a:r>
          </a:p>
          <a:p>
            <a:r>
              <a:rPr lang="pt-BR" dirty="0" smtClean="0"/>
              <a:t>Navios da armada bombardearam a cidade do RJ - 1893;</a:t>
            </a:r>
          </a:p>
          <a:p>
            <a:r>
              <a:rPr lang="pt-BR" dirty="0" smtClean="0"/>
              <a:t>Governo (com apoio de SP e setores populares) reprimiram a revolta;</a:t>
            </a:r>
          </a:p>
          <a:p>
            <a:r>
              <a:rPr lang="pt-BR" dirty="0" smtClean="0"/>
              <a:t>1894 – O governo conseguiu reprimir a revolta, e pelo meio da força, a republica se consolidava.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417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Revolta da Armada (1893-1894)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Armada –  Conjunto de navios armados que pertencem à Marinha.</a:t>
            </a:r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Marechal Floriano Peixoto – “Marechal de Ferro”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717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República Oligárquica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1894 – Eleição Prudente de Moraes (PRP);</a:t>
            </a:r>
          </a:p>
          <a:p>
            <a:r>
              <a:rPr lang="pt-BR" dirty="0" smtClean="0"/>
              <a:t>Política dos Governadores – governo Campos Sales (1898-1902):</a:t>
            </a:r>
            <a:br>
              <a:rPr lang="pt-BR" dirty="0" smtClean="0"/>
            </a:br>
            <a:r>
              <a:rPr lang="pt-BR" dirty="0" smtClean="0"/>
              <a:t>Acordo firmado entre o presidente da república e os presidentes de estado</a:t>
            </a:r>
            <a:endParaRPr lang="pt-BR" dirty="0"/>
          </a:p>
          <a:p>
            <a:r>
              <a:rPr lang="pt-BR" dirty="0" smtClean="0"/>
              <a:t>Viabilização da política através da Comissão de Verificação de Poderes:</a:t>
            </a:r>
            <a:br>
              <a:rPr lang="pt-BR" dirty="0" smtClean="0"/>
            </a:br>
            <a:r>
              <a:rPr lang="pt-BR" dirty="0" smtClean="0"/>
              <a:t>Cinco parlamentares que tinham o direito de diplomar os candidatos que interessavam ao governo federal e impedir que eles tomassem posse</a:t>
            </a:r>
          </a:p>
        </p:txBody>
      </p:sp>
    </p:spTree>
    <p:extLst>
      <p:ext uri="{BB962C8B-B14F-4D97-AF65-F5344CB8AC3E}">
        <p14:creationId xmlns:p14="http://schemas.microsoft.com/office/powerpoint/2010/main" val="151385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República Oligárquica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Aliança governo federal + estadual = SP e MG</a:t>
            </a:r>
          </a:p>
          <a:p>
            <a:r>
              <a:rPr lang="pt-BR" dirty="0" smtClean="0"/>
              <a:t>“Política do café com leite”</a:t>
            </a:r>
          </a:p>
          <a:p>
            <a:r>
              <a:rPr lang="pt-BR" dirty="0" smtClean="0"/>
              <a:t>Coronel – Título que surgiu no período regencial, grandes fazendeiros que patrocinavam a Guarda Nacional;</a:t>
            </a:r>
          </a:p>
          <a:p>
            <a:r>
              <a:rPr lang="pt-BR" dirty="0" smtClean="0"/>
              <a:t>Fim da Guarda Nacional fez com que o título permanecesse (prestígio);</a:t>
            </a:r>
          </a:p>
          <a:p>
            <a:r>
              <a:rPr lang="pt-BR" dirty="0" smtClean="0"/>
              <a:t>Preservavam a troca de favores,  proteção em troca de algo.</a:t>
            </a:r>
          </a:p>
        </p:txBody>
      </p:sp>
    </p:spTree>
    <p:extLst>
      <p:ext uri="{BB962C8B-B14F-4D97-AF65-F5344CB8AC3E}">
        <p14:creationId xmlns:p14="http://schemas.microsoft.com/office/powerpoint/2010/main" val="130183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Coronéis possuíam influencia política em suas propriedades rurais e arredores -&gt; “currais eleitorais”;</a:t>
            </a:r>
          </a:p>
          <a:p>
            <a:r>
              <a:rPr lang="pt-BR" dirty="0" smtClean="0"/>
              <a:t>Coerção do voto (não era obrigatório o voto secreto);</a:t>
            </a:r>
          </a:p>
          <a:p>
            <a:r>
              <a:rPr lang="pt-BR" dirty="0" smtClean="0"/>
              <a:t>Coronelismo ;</a:t>
            </a:r>
          </a:p>
          <a:p>
            <a:r>
              <a:rPr lang="pt-BR" dirty="0" smtClean="0"/>
              <a:t>Voto de cabresto;</a:t>
            </a:r>
          </a:p>
          <a:p>
            <a:r>
              <a:rPr lang="pt-BR" dirty="0" smtClean="0"/>
              <a:t>Café – se beneficiou com as linhas de créditos/ preços do mercado internacional/ imigrantes europeus.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República Oligárquica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94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Republica Oligárquica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Início do </a:t>
            </a:r>
            <a:r>
              <a:rPr lang="pt-BR" dirty="0" err="1" smtClean="0"/>
              <a:t>séc</a:t>
            </a:r>
            <a:r>
              <a:rPr lang="pt-BR" dirty="0" smtClean="0"/>
              <a:t> XX a lavoura cafeeira começou a enfrentar uma crise – superprodução;</a:t>
            </a:r>
          </a:p>
          <a:p>
            <a:r>
              <a:rPr lang="pt-BR" dirty="0" smtClean="0"/>
              <a:t>Convênio de Taubaté – governo de SP, MG, RJ iriam comprar os estoques de café por um preço fixo com antecedência;</a:t>
            </a:r>
          </a:p>
          <a:p>
            <a:r>
              <a:rPr lang="pt-BR" dirty="0" smtClean="0"/>
              <a:t>Para isso, se recorre à empréstimos à bancos internacionais;</a:t>
            </a:r>
          </a:p>
          <a:p>
            <a:r>
              <a:rPr lang="pt-BR" dirty="0" smtClean="0"/>
              <a:t>Exportação de cacau, borracha e cana de açúcar;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56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República Oligárquica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Nas primeiras décadas da republica a indústria esteve em segundo plano;</a:t>
            </a:r>
          </a:p>
          <a:p>
            <a:r>
              <a:rPr lang="pt-BR" dirty="0" smtClean="0"/>
              <a:t>Concentração da indústria principalmente no RJ e em SP;</a:t>
            </a:r>
          </a:p>
          <a:p>
            <a:r>
              <a:rPr lang="pt-BR" dirty="0" smtClean="0"/>
              <a:t>RJ: Capital mercantil -&gt; industrial (indústria têxtil);</a:t>
            </a:r>
          </a:p>
          <a:p>
            <a:r>
              <a:rPr lang="pt-BR" dirty="0" smtClean="0"/>
              <a:t>SP: Capital cafeeiro -&gt; novas áreas de investimentos (principalmente a indústria);</a:t>
            </a:r>
            <a:endParaRPr lang="pt-BR" dirty="0"/>
          </a:p>
          <a:p>
            <a:r>
              <a:rPr lang="pt-BR" dirty="0" smtClean="0"/>
              <a:t>Mão de obra necessária;</a:t>
            </a:r>
          </a:p>
          <a:p>
            <a:r>
              <a:rPr lang="pt-BR" dirty="0" smtClean="0"/>
              <a:t>Jornada de trabalho precária.</a:t>
            </a:r>
          </a:p>
        </p:txBody>
      </p:sp>
    </p:spTree>
    <p:extLst>
      <p:ext uri="{BB962C8B-B14F-4D97-AF65-F5344CB8AC3E}">
        <p14:creationId xmlns:p14="http://schemas.microsoft.com/office/powerpoint/2010/main" val="340203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Modernização das cidades -&gt; expansão do serviço de esgoto, água canalizada, transporte;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RJ: 1905 Avenida Central (atual avenida rio branco);</a:t>
            </a:r>
            <a:endParaRPr lang="pt-BR" dirty="0"/>
          </a:p>
          <a:p>
            <a:endParaRPr lang="pt-BR" dirty="0" smtClean="0"/>
          </a:p>
          <a:p>
            <a:r>
              <a:rPr lang="pt-BR" dirty="0"/>
              <a:t>SP: Avenida Paulista – ocupação efetiva;</a:t>
            </a:r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República Oligárquica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472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País predominantemente agrário;</a:t>
            </a:r>
          </a:p>
          <a:p>
            <a:r>
              <a:rPr lang="pt-BR" dirty="0" smtClean="0"/>
              <a:t>Maioria dos trabalhadores rurais NÃO era proprietária da terra;</a:t>
            </a:r>
          </a:p>
          <a:p>
            <a:r>
              <a:rPr lang="pt-BR" dirty="0" smtClean="0"/>
              <a:t>Canudos:</a:t>
            </a:r>
          </a:p>
          <a:p>
            <a:pPr marL="0" indent="0">
              <a:buNone/>
            </a:pPr>
            <a:r>
              <a:rPr lang="pt-BR" dirty="0" smtClean="0"/>
              <a:t>- 1893, BA</a:t>
            </a:r>
            <a:br>
              <a:rPr lang="pt-BR" dirty="0" smtClean="0"/>
            </a:br>
            <a:r>
              <a:rPr lang="pt-BR" dirty="0" smtClean="0"/>
              <a:t>- </a:t>
            </a:r>
            <a:r>
              <a:rPr lang="pt-BR" dirty="0" err="1" smtClean="0"/>
              <a:t>Antonio</a:t>
            </a:r>
            <a:r>
              <a:rPr lang="pt-BR" dirty="0" smtClean="0"/>
              <a:t> Conselheiro</a:t>
            </a:r>
            <a:br>
              <a:rPr lang="pt-BR" dirty="0" smtClean="0"/>
            </a:br>
            <a:r>
              <a:rPr lang="pt-BR" dirty="0" smtClean="0"/>
              <a:t>- Estima-se que atingiu 30 mil pessoas</a:t>
            </a:r>
            <a:br>
              <a:rPr lang="pt-BR" dirty="0" smtClean="0"/>
            </a:br>
            <a:r>
              <a:rPr lang="pt-BR" dirty="0" smtClean="0"/>
              <a:t>- Perigo que Canudos representava</a:t>
            </a:r>
            <a:br>
              <a:rPr lang="pt-BR" dirty="0" smtClean="0"/>
            </a:br>
            <a:r>
              <a:rPr lang="pt-BR" dirty="0" smtClean="0"/>
              <a:t>- 1896/1897 4 expedições foram organizadas pelo governo estadual/federal para prender Antônio Conselheiro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República Oligárquica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701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Centralismo monárquico substituído pelo federalismo republicano;</a:t>
            </a:r>
          </a:p>
          <a:p>
            <a:r>
              <a:rPr lang="pt-BR" dirty="0" smtClean="0"/>
              <a:t>Governo provisório – Deodoro da Fonseca (1889-1891);</a:t>
            </a:r>
          </a:p>
          <a:p>
            <a:r>
              <a:rPr lang="pt-BR" dirty="0" smtClean="0"/>
              <a:t>Dissolveu assembleias provinciais, câmaras municipais;</a:t>
            </a:r>
          </a:p>
          <a:p>
            <a:r>
              <a:rPr lang="pt-BR" dirty="0" smtClean="0"/>
              <a:t>Demitiu presidentes das províncias;</a:t>
            </a:r>
          </a:p>
          <a:p>
            <a:r>
              <a:rPr lang="pt-BR" dirty="0" smtClean="0"/>
              <a:t>Elite civil e militar (grandes proprietários e exército) assumiram o aparelho administrativo.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Brasil República (1889-1894)</a:t>
            </a:r>
          </a:p>
        </p:txBody>
      </p:sp>
    </p:spTree>
    <p:extLst>
      <p:ext uri="{BB962C8B-B14F-4D97-AF65-F5344CB8AC3E}">
        <p14:creationId xmlns:p14="http://schemas.microsoft.com/office/powerpoint/2010/main" val="391792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t-BR" dirty="0" smtClean="0"/>
              <a:t>Grande resistência, que conseguiu driblar as 3 primeiras expedições;</a:t>
            </a:r>
          </a:p>
          <a:p>
            <a:pPr>
              <a:buFontTx/>
              <a:buChar char="-"/>
            </a:pPr>
            <a:r>
              <a:rPr lang="pt-BR" dirty="0" smtClean="0"/>
              <a:t>Imprensa trabalhando fortemente contra Canudos;</a:t>
            </a:r>
          </a:p>
          <a:p>
            <a:pPr>
              <a:buFontTx/>
              <a:buChar char="-"/>
            </a:pPr>
            <a:r>
              <a:rPr lang="pt-BR" dirty="0" smtClean="0"/>
              <a:t>A quarta e última expedição exterminou a comunidade;</a:t>
            </a:r>
          </a:p>
          <a:p>
            <a:pPr>
              <a:buFontTx/>
              <a:buChar char="-"/>
            </a:pPr>
            <a:r>
              <a:rPr lang="pt-BR" dirty="0" smtClean="0"/>
              <a:t>Euclides da Cunha – Os sertões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República Oligárquica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634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Brasil República (1889-1894)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Importância adquirida pelo municipal, em função do federalismo;</a:t>
            </a:r>
          </a:p>
          <a:p>
            <a:r>
              <a:rPr lang="pt-BR" dirty="0" smtClean="0"/>
              <a:t>Partidos passam a ter importância diferente nas negociações da primeira república;</a:t>
            </a:r>
          </a:p>
          <a:p>
            <a:r>
              <a:rPr lang="pt-BR" dirty="0" smtClean="0"/>
              <a:t>Mineiro (1871)/ Paulista (1873)/ Fluminense (1888);</a:t>
            </a:r>
          </a:p>
          <a:p>
            <a:r>
              <a:rPr lang="pt-BR" dirty="0" smtClean="0"/>
              <a:t>PRP – Partido Republicano Paulista;</a:t>
            </a:r>
          </a:p>
          <a:p>
            <a:r>
              <a:rPr lang="pt-BR" dirty="0" smtClean="0"/>
              <a:t>1890 – medidas de incentivo à criação de empresas industriais e comerciais no país.</a:t>
            </a:r>
          </a:p>
        </p:txBody>
      </p:sp>
    </p:spTree>
    <p:extLst>
      <p:ext uri="{BB962C8B-B14F-4D97-AF65-F5344CB8AC3E}">
        <p14:creationId xmlns:p14="http://schemas.microsoft.com/office/powerpoint/2010/main" val="340443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Brasil República (1889-1894)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Ministro da fazenda (Ruy Barbosa) – ampliou a oferta de crédito no país;</a:t>
            </a:r>
          </a:p>
          <a:p>
            <a:r>
              <a:rPr lang="pt-BR" dirty="0" smtClean="0"/>
              <a:t>Permitiu que bancos privados emitissem papel-moeda;</a:t>
            </a:r>
          </a:p>
          <a:p>
            <a:r>
              <a:rPr lang="pt-BR" dirty="0" smtClean="0"/>
              <a:t>Facilidade de crédito permitiu empresas ‘fantasmas’;</a:t>
            </a:r>
          </a:p>
          <a:p>
            <a:r>
              <a:rPr lang="pt-BR" dirty="0" smtClean="0"/>
              <a:t>Especulação na bolsa de valores -&gt; ENCILHAMENTO;</a:t>
            </a:r>
          </a:p>
          <a:p>
            <a:r>
              <a:rPr lang="pt-BR" dirty="0" smtClean="0"/>
              <a:t>Falsos empreendedores tiveram altos lucros durante o encilhamento.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503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Brasil República (1889-1894)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Resultado foi a inflação;</a:t>
            </a:r>
          </a:p>
          <a:p>
            <a:r>
              <a:rPr lang="pt-BR" dirty="0" smtClean="0"/>
              <a:t>Circulação de dinheiro em um volume muito maior à produção e à circulação de bens disponíveis para o consumidor;</a:t>
            </a:r>
          </a:p>
          <a:p>
            <a:r>
              <a:rPr lang="pt-BR" dirty="0" smtClean="0"/>
              <a:t>Crise política -&gt; preços subiram, moeda sem valor, </a:t>
            </a:r>
            <a:r>
              <a:rPr lang="pt-BR" smtClean="0"/>
              <a:t>bancos fecharam.</a:t>
            </a:r>
          </a:p>
          <a:p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1043608" y="4509120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Inflação? </a:t>
            </a:r>
          </a:p>
          <a:p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 smtClean="0"/>
              <a:t>Aumento generalizado e persistente dos preços.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277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1890 – Eleições para a Assembleia Constituinte;</a:t>
            </a:r>
          </a:p>
          <a:p>
            <a:r>
              <a:rPr lang="pt-BR" dirty="0" smtClean="0"/>
              <a:t>1891 – Constituição Republicana;</a:t>
            </a:r>
          </a:p>
          <a:p>
            <a:r>
              <a:rPr lang="pt-BR" dirty="0" smtClean="0"/>
              <a:t>Influencia de defensores do liberalismo norte-americano;</a:t>
            </a:r>
          </a:p>
          <a:p>
            <a:r>
              <a:rPr lang="pt-BR" dirty="0" smtClean="0"/>
              <a:t>Estados Unidos do Brasil – Republica Federativa;</a:t>
            </a:r>
          </a:p>
          <a:p>
            <a:r>
              <a:rPr lang="pt-BR" dirty="0" smtClean="0"/>
              <a:t>Províncias -&gt; Estados;</a:t>
            </a:r>
            <a:endParaRPr lang="pt-BR" dirty="0"/>
          </a:p>
          <a:p>
            <a:r>
              <a:rPr lang="pt-BR" dirty="0" smtClean="0"/>
              <a:t>Estados – autonomia maior (promulgar constituições, empréstimos no exterior, arrecadar impostos, eleger presidentes de estado)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Brasil República (1889-1894)</a:t>
            </a:r>
          </a:p>
        </p:txBody>
      </p:sp>
    </p:spTree>
    <p:extLst>
      <p:ext uri="{BB962C8B-B14F-4D97-AF65-F5344CB8AC3E}">
        <p14:creationId xmlns:p14="http://schemas.microsoft.com/office/powerpoint/2010/main" val="113791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5330952"/>
          </a:xfrm>
        </p:spPr>
        <p:txBody>
          <a:bodyPr>
            <a:normAutofit/>
          </a:bodyPr>
          <a:lstStyle/>
          <a:p>
            <a:r>
              <a:rPr lang="pt-BR" dirty="0" smtClean="0"/>
              <a:t>A intervenção federal se dava em caso de invasão no estado, ou por intenções separatistas desse;</a:t>
            </a:r>
          </a:p>
          <a:p>
            <a:r>
              <a:rPr lang="pt-BR" dirty="0" smtClean="0"/>
              <a:t>Voto direto (com exceção de analfabetos, soldados e menores de 21 anos);</a:t>
            </a:r>
          </a:p>
          <a:p>
            <a:r>
              <a:rPr lang="pt-BR" dirty="0" smtClean="0"/>
              <a:t>Igualdade de todos perante a lei, garantia da liberdade individual, e de plenos direitos à propriedade;</a:t>
            </a:r>
          </a:p>
          <a:p>
            <a:r>
              <a:rPr lang="pt-BR" dirty="0" smtClean="0"/>
              <a:t>Se tornou um estado laico;</a:t>
            </a:r>
          </a:p>
          <a:p>
            <a:r>
              <a:rPr lang="pt-BR" dirty="0" smtClean="0"/>
              <a:t>Pressão dos militares sobre os deputados fez com que Deodoro da Fonseca fosse eleito como presidente, tendo o Marechal Floriano Peixoto como vice.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Brasil República (1889-1894)</a:t>
            </a:r>
          </a:p>
        </p:txBody>
      </p:sp>
    </p:spTree>
    <p:extLst>
      <p:ext uri="{BB962C8B-B14F-4D97-AF65-F5344CB8AC3E}">
        <p14:creationId xmlns:p14="http://schemas.microsoft.com/office/powerpoint/2010/main" val="181385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governo de Deodoro passou por uma intensa crise econômica;</a:t>
            </a:r>
          </a:p>
          <a:p>
            <a:r>
              <a:rPr lang="pt-BR" dirty="0" smtClean="0"/>
              <a:t>Ministério majoritariamente conservador;</a:t>
            </a:r>
          </a:p>
          <a:p>
            <a:r>
              <a:rPr lang="pt-BR" dirty="0" smtClean="0"/>
              <a:t>Sofreu uma forte oposição do congresso;</a:t>
            </a:r>
          </a:p>
          <a:p>
            <a:r>
              <a:rPr lang="pt-BR" dirty="0" smtClean="0"/>
              <a:t>Instabilidade política;</a:t>
            </a:r>
          </a:p>
          <a:p>
            <a:r>
              <a:rPr lang="pt-BR" dirty="0" smtClean="0"/>
              <a:t>1891 – Executivo fechou o congresso, anunciando a convocação de novas eleições e uma revisão constitucional;</a:t>
            </a:r>
          </a:p>
          <a:p>
            <a:r>
              <a:rPr lang="pt-BR" dirty="0" smtClean="0"/>
              <a:t>Autoritarismo foi reclamado principalmente por MG, SP, RJ, PE e PA.</a:t>
            </a:r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Brasil República (1889-1894)</a:t>
            </a:r>
          </a:p>
        </p:txBody>
      </p:sp>
    </p:spTree>
    <p:extLst>
      <p:ext uri="{BB962C8B-B14F-4D97-AF65-F5344CB8AC3E}">
        <p14:creationId xmlns:p14="http://schemas.microsoft.com/office/powerpoint/2010/main" val="103171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Sérios riscos de abastecimentos foram deflagrados com uma greve dos ferroviários na Estrada de Ferro Central do Brasil;</a:t>
            </a:r>
          </a:p>
          <a:p>
            <a:r>
              <a:rPr lang="pt-BR" dirty="0" smtClean="0"/>
              <a:t>Deodoro renunciou em novembro de 1891.</a:t>
            </a:r>
          </a:p>
          <a:p>
            <a:r>
              <a:rPr lang="pt-BR" dirty="0" smtClean="0"/>
              <a:t>Floriano Peixoto se tornou presidente;</a:t>
            </a:r>
          </a:p>
          <a:p>
            <a:r>
              <a:rPr lang="pt-BR" dirty="0" smtClean="0"/>
              <a:t>Busca de apoio popular -&gt; Reduziu preços dos alugueis, isentou alguns impostos;</a:t>
            </a:r>
          </a:p>
          <a:p>
            <a:r>
              <a:rPr lang="pt-BR" dirty="0" smtClean="0"/>
              <a:t>Combate ao Encilhamento -&gt; incentivo à industrialização, e fiscalização de gastos públicos.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Brasil República (1889-1894)</a:t>
            </a:r>
          </a:p>
        </p:txBody>
      </p:sp>
    </p:spTree>
    <p:extLst>
      <p:ext uri="{BB962C8B-B14F-4D97-AF65-F5344CB8AC3E}">
        <p14:creationId xmlns:p14="http://schemas.microsoft.com/office/powerpoint/2010/main" val="45579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155</TotalTime>
  <Words>1037</Words>
  <Application>Microsoft Office PowerPoint</Application>
  <PresentationFormat>Apresentação na tela (4:3)</PresentationFormat>
  <Paragraphs>118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Cívico</vt:lpstr>
      <vt:lpstr>O Brasil República (1889-1894)</vt:lpstr>
      <vt:lpstr>O Brasil República (1889-1894)</vt:lpstr>
      <vt:lpstr>O Brasil República (1889-1894)</vt:lpstr>
      <vt:lpstr>O Brasil República (1889-1894)</vt:lpstr>
      <vt:lpstr>O Brasil República (1889-1894)</vt:lpstr>
      <vt:lpstr>O Brasil República (1889-1894)</vt:lpstr>
      <vt:lpstr>O Brasil República (1889-1894)</vt:lpstr>
      <vt:lpstr>O Brasil República (1889-1894)</vt:lpstr>
      <vt:lpstr>O Brasil República (1889-1894)</vt:lpstr>
      <vt:lpstr>Revolução Federalista (1893-1895)</vt:lpstr>
      <vt:lpstr>A Revolta da Armada (1893-1894)</vt:lpstr>
      <vt:lpstr>A Revolta da Armada (1893-1894)</vt:lpstr>
      <vt:lpstr>República Oligárquica </vt:lpstr>
      <vt:lpstr>República Oligárquica </vt:lpstr>
      <vt:lpstr>República Oligárquica </vt:lpstr>
      <vt:lpstr>Republica Oligárquica</vt:lpstr>
      <vt:lpstr>República Oligárquica</vt:lpstr>
      <vt:lpstr>República Oligárquica</vt:lpstr>
      <vt:lpstr>República Oligárquica</vt:lpstr>
      <vt:lpstr>República Oligárquica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Brasil República</dc:title>
  <dc:creator>Marina</dc:creator>
  <cp:lastModifiedBy>Marina</cp:lastModifiedBy>
  <cp:revision>18</cp:revision>
  <dcterms:created xsi:type="dcterms:W3CDTF">2016-09-13T02:06:26Z</dcterms:created>
  <dcterms:modified xsi:type="dcterms:W3CDTF">2016-09-21T03:31:22Z</dcterms:modified>
</cp:coreProperties>
</file>