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1A064-7DA8-4868-AB48-B85DFF05A51C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118A3-1B13-4A54-91E6-8DF97FDA60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5210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8118A3-1B13-4A54-91E6-8DF97FDA60D9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9590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13/09/2016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29600" cy="1828800"/>
          </a:xfrm>
        </p:spPr>
        <p:txBody>
          <a:bodyPr/>
          <a:lstStyle/>
          <a:p>
            <a:r>
              <a:rPr lang="pt-BR" dirty="0" smtClean="0"/>
              <a:t>Álgebra 1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47664" y="4149080"/>
            <a:ext cx="6400800" cy="1752600"/>
          </a:xfrm>
        </p:spPr>
        <p:txBody>
          <a:bodyPr/>
          <a:lstStyle/>
          <a:p>
            <a:r>
              <a:rPr lang="pt-BR" dirty="0" smtClean="0"/>
              <a:t>Funções do Primeiro e Segundo Grau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0881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pt-BR" dirty="0" smtClean="0"/>
                  <a:t>Construção do gráfico</a:t>
                </a:r>
                <a:br>
                  <a:rPr lang="pt-BR" dirty="0" smtClean="0"/>
                </a:br>
                <a:r>
                  <a:rPr lang="pt-BR" dirty="0" smtClean="0"/>
                  <a:t>y = f(x) = 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pt-BR" i="1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pt-BR" dirty="0"/>
                  <a:t> + </a:t>
                </a:r>
                <a:r>
                  <a:rPr lang="pt-BR" dirty="0" err="1"/>
                  <a:t>bx</a:t>
                </a:r>
                <a:r>
                  <a:rPr lang="pt-BR" dirty="0"/>
                  <a:t> + c</a:t>
                </a:r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t="-15957" b="-3563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4) O termo “c” – chamado de coeficiente independente – corresponde ao valor em que a parábola corta o eixo y no ponto (0,c).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4909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pt-BR" dirty="0" smtClean="0"/>
                  <a:t>1) Construa o gráfico da função: </a:t>
                </a:r>
              </a:p>
              <a:p>
                <a:r>
                  <a:rPr lang="pt-BR" dirty="0" smtClean="0"/>
                  <a:t>f(x)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b="1" i="1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pt-BR" b="1" i="1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pt-BR" dirty="0"/>
                  <a:t> </a:t>
                </a:r>
                <a:r>
                  <a:rPr lang="pt-BR" dirty="0" smtClean="0"/>
                  <a:t>- 3x + 2</a:t>
                </a:r>
              </a:p>
              <a:p>
                <a:endParaRPr lang="pt-BR" dirty="0"/>
              </a:p>
              <a:p>
                <a:r>
                  <a:rPr lang="pt-BR" dirty="0" smtClean="0"/>
                  <a:t>2)</a:t>
                </a:r>
                <a:r>
                  <a:rPr lang="pt-BR" dirty="0"/>
                  <a:t> Uma bola, ao ser chutada num tiro de meta por um goleiro, numa partida de futebol, teve sua trajetória descrita pela equação </a:t>
                </a:r>
                <a:r>
                  <a:rPr lang="pt-BR" b="1" i="1" dirty="0"/>
                  <a:t>h(t) = – 2t² + 8t (t ≥ 0)</a:t>
                </a:r>
                <a:r>
                  <a:rPr lang="pt-BR" dirty="0"/>
                  <a:t> , onde </a:t>
                </a:r>
                <a:r>
                  <a:rPr lang="pt-BR" b="1" i="1" dirty="0"/>
                  <a:t>t</a:t>
                </a:r>
                <a:r>
                  <a:rPr lang="pt-BR" dirty="0"/>
                  <a:t> é o tempo medido em segundo e </a:t>
                </a:r>
                <a:r>
                  <a:rPr lang="pt-BR" b="1" i="1" dirty="0"/>
                  <a:t>h(t)</a:t>
                </a:r>
                <a:r>
                  <a:rPr lang="pt-BR" dirty="0"/>
                  <a:t> é a altura em metros da bola no instante </a:t>
                </a:r>
                <a:r>
                  <a:rPr lang="pt-BR" i="1" dirty="0"/>
                  <a:t>t</a:t>
                </a:r>
                <a:r>
                  <a:rPr lang="pt-BR" dirty="0"/>
                  <a:t>. Determine, apos o chute:</a:t>
                </a:r>
              </a:p>
              <a:p>
                <a:r>
                  <a:rPr lang="pt-BR" b="1" dirty="0"/>
                  <a:t>a) </a:t>
                </a:r>
                <a:r>
                  <a:rPr lang="pt-BR" dirty="0"/>
                  <a:t>o instante em que a bola retornará ao solo.</a:t>
                </a:r>
              </a:p>
              <a:p>
                <a:r>
                  <a:rPr lang="pt-BR" b="1" dirty="0"/>
                  <a:t>b) </a:t>
                </a:r>
                <a:r>
                  <a:rPr lang="pt-BR" dirty="0"/>
                  <a:t>a altura atingida pela bola.</a:t>
                </a:r>
              </a:p>
              <a:p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94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3685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Função de primeiro grau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772816"/>
            <a:ext cx="7633934" cy="3919125"/>
          </a:xfrm>
        </p:spPr>
      </p:pic>
    </p:spTree>
    <p:extLst>
      <p:ext uri="{BB962C8B-B14F-4D97-AF65-F5344CB8AC3E}">
        <p14:creationId xmlns:p14="http://schemas.microsoft.com/office/powerpoint/2010/main" val="1036111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Notação: y = f(x) = a*x + 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pt-BR" dirty="0" smtClean="0"/>
              <a:t>O termo “a’’ é chamado de coeficiente angular da reta.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230255"/>
            <a:ext cx="5616623" cy="389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701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Notação: y = f(x) = a*x + b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termo “b’’ é chamado de coeficiente angular.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348880"/>
            <a:ext cx="4320480" cy="4162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078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1) Construa o gráfico da função y = 3x -1.</a:t>
            </a:r>
          </a:p>
          <a:p>
            <a:r>
              <a:rPr lang="pt-BR" dirty="0" smtClean="0"/>
              <a:t>2) O gráfico da função f(x) = </a:t>
            </a:r>
            <a:r>
              <a:rPr lang="pt-BR" dirty="0" err="1" smtClean="0"/>
              <a:t>mx</a:t>
            </a:r>
            <a:r>
              <a:rPr lang="pt-BR" dirty="0" smtClean="0"/>
              <a:t> + n passa pelos pontos (-1,3) e (2,7). O valor de m é: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7397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Função de segundo grau</a:t>
            </a: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320" y="2132856"/>
            <a:ext cx="4497928" cy="3616334"/>
          </a:xfrm>
        </p:spPr>
      </p:pic>
    </p:spTree>
    <p:extLst>
      <p:ext uri="{BB962C8B-B14F-4D97-AF65-F5344CB8AC3E}">
        <p14:creationId xmlns:p14="http://schemas.microsoft.com/office/powerpoint/2010/main" val="1037211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pt-BR" dirty="0" smtClean="0"/>
                  <a:t>Construção do gráfico</a:t>
                </a:r>
                <a:br>
                  <a:rPr lang="pt-BR" dirty="0" smtClean="0"/>
                </a:br>
                <a:r>
                  <a:rPr lang="pt-BR" dirty="0" smtClean="0"/>
                  <a:t>y = f(x) = 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pt-BR" b="1" i="1" smtClean="0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pt-BR" b="1" i="1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pt-BR" dirty="0" smtClean="0"/>
                  <a:t> + </a:t>
                </a:r>
                <a:r>
                  <a:rPr lang="pt-BR" dirty="0" err="1" smtClean="0"/>
                  <a:t>bx</a:t>
                </a:r>
                <a:r>
                  <a:rPr lang="pt-BR" dirty="0" smtClean="0"/>
                  <a:t> + c</a:t>
                </a:r>
                <a:endParaRPr lang="pt-BR" dirty="0"/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t="-15957" b="-3563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1) Determinar a concavidade da parábola</a:t>
            </a:r>
          </a:p>
          <a:p>
            <a:pPr marL="137160" indent="0">
              <a:buNone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631360"/>
            <a:ext cx="6012160" cy="3062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13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pt-BR" dirty="0" smtClean="0"/>
                  <a:t>Construção do gráfico</a:t>
                </a:r>
                <a:br>
                  <a:rPr lang="pt-BR" dirty="0" smtClean="0"/>
                </a:br>
                <a:r>
                  <a:rPr lang="pt-BR" dirty="0" smtClean="0"/>
                  <a:t>y = f(x) = 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pt-BR" i="1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pt-BR" dirty="0"/>
                  <a:t> + </a:t>
                </a:r>
                <a:r>
                  <a:rPr lang="pt-BR" dirty="0" err="1"/>
                  <a:t>bx</a:t>
                </a:r>
                <a:r>
                  <a:rPr lang="pt-BR" dirty="0"/>
                  <a:t> + c</a:t>
                </a:r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t="-15957" b="-3563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2) Determinar as raízes da equação, impondo que a função seja igual a zero.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161" y="2709862"/>
            <a:ext cx="7674087" cy="201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464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pt-BR" dirty="0" smtClean="0"/>
                  <a:t>Construção do gráfico</a:t>
                </a:r>
                <a:br>
                  <a:rPr lang="pt-BR" dirty="0" smtClean="0"/>
                </a:br>
                <a:r>
                  <a:rPr lang="pt-BR" dirty="0" smtClean="0"/>
                  <a:t>y = f(x) = 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pt-BR" i="1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pt-BR" dirty="0"/>
                  <a:t> + </a:t>
                </a:r>
                <a:r>
                  <a:rPr lang="pt-BR" dirty="0" err="1"/>
                  <a:t>bx</a:t>
                </a:r>
                <a:r>
                  <a:rPr lang="pt-BR" dirty="0"/>
                  <a:t> + c</a:t>
                </a:r>
                <a:r>
                  <a:rPr lang="pt-BR" dirty="0" smtClean="0"/>
                  <a:t> </a:t>
                </a:r>
                <a:endParaRPr lang="pt-BR" dirty="0"/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t="-15957" b="-3563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3) Determinação do vértice da parábola.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348880"/>
            <a:ext cx="5184191" cy="3956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438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42</TotalTime>
  <Words>224</Words>
  <Application>Microsoft Office PowerPoint</Application>
  <PresentationFormat>Apresentação na tela (4:3)</PresentationFormat>
  <Paragraphs>27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Ápice</vt:lpstr>
      <vt:lpstr>Álgebra 1</vt:lpstr>
      <vt:lpstr>Função de primeiro grau</vt:lpstr>
      <vt:lpstr>Notação: y = f(x) = a*x + b</vt:lpstr>
      <vt:lpstr>Notação: y = f(x) = a*x + b</vt:lpstr>
      <vt:lpstr>Exercícios</vt:lpstr>
      <vt:lpstr>Função de segundo grau</vt:lpstr>
      <vt:lpstr>Construção do gráfico y = f(x) = ax^2 + bx + c</vt:lpstr>
      <vt:lpstr>Construção do gráfico y = f(x) = ax^2 + bx + c</vt:lpstr>
      <vt:lpstr>Construção do gráfico y = f(x) = ax^2 + bx + c </vt:lpstr>
      <vt:lpstr>Construção do gráfico y = f(x) = ax^2 + bx + c</vt:lpstr>
      <vt:lpstr>Exercício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Álgebra 1</dc:title>
  <dc:creator>Gustavo Sassone</dc:creator>
  <cp:lastModifiedBy>Gustavo Sassone</cp:lastModifiedBy>
  <cp:revision>8</cp:revision>
  <dcterms:created xsi:type="dcterms:W3CDTF">2016-09-13T02:49:04Z</dcterms:created>
  <dcterms:modified xsi:type="dcterms:W3CDTF">2016-09-13T13:32:54Z</dcterms:modified>
</cp:coreProperties>
</file>