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7" r:id="rId14"/>
    <p:sldId id="278" r:id="rId15"/>
    <p:sldId id="279" r:id="rId16"/>
    <p:sldId id="280" r:id="rId17"/>
    <p:sldId id="269" r:id="rId18"/>
    <p:sldId id="257" r:id="rId19"/>
    <p:sldId id="270" r:id="rId20"/>
    <p:sldId id="271" r:id="rId21"/>
    <p:sldId id="272" r:id="rId22"/>
    <p:sldId id="273" r:id="rId23"/>
    <p:sldId id="274" r:id="rId24"/>
    <p:sldId id="281" r:id="rId25"/>
    <p:sldId id="282" r:id="rId26"/>
    <p:sldId id="275" r:id="rId27"/>
    <p:sldId id="276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83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55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16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79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4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2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8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08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45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20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91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A48F-7FBD-4298-AA1F-BC8E02012E0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FD68-4441-47B7-B209-C3A516D604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63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40MpdQ-_HZQ/UAvJ-UwLEVI/AAAAAAAAHs8/kGNAr5KVLrk/s1600/campone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1052736"/>
            <a:ext cx="11809651" cy="56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55582" y="221739"/>
            <a:ext cx="4657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Geografia Agrária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81777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Revolução Verde</a:t>
            </a:r>
            <a:endParaRPr lang="pt-BR" dirty="0"/>
          </a:p>
        </p:txBody>
      </p:sp>
      <p:pic>
        <p:nvPicPr>
          <p:cNvPr id="9218" name="Picture 2" descr="http://planetasustentavel.abril.com.br/imagem/que_revolucao_verde_abre325x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" y="1890580"/>
            <a:ext cx="8701038" cy="44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1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pt-BR" dirty="0" smtClean="0"/>
              <a:t>A Revolução Verde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Ocorre a partir da década de 1950, realizando diversos desenvolvimentos na tecnologia ligada à agricultura.</a:t>
            </a:r>
          </a:p>
          <a:p>
            <a:r>
              <a:rPr lang="pt-BR" dirty="0" smtClean="0"/>
              <a:t>Características: Criação de sementes geneticamente modificadas e respectivos insumos, uso de insumos agrícolas de alta tecnologia, aumento da mecanização, aumento da concentração </a:t>
            </a:r>
            <a:r>
              <a:rPr lang="pt-BR" dirty="0" smtClean="0"/>
              <a:t>fundiária, criação de patentes.</a:t>
            </a:r>
            <a:endParaRPr lang="pt-BR" dirty="0" smtClean="0"/>
          </a:p>
          <a:p>
            <a:r>
              <a:rPr lang="pt-BR" dirty="0" smtClean="0"/>
              <a:t>Promessa da erradicação da fome.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84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ao.org/fileadmin/templates/hunger-map/images/FAO_HUNGER_MAP_2015_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4" r="66817"/>
          <a:stretch/>
        </p:blipFill>
        <p:spPr bwMode="auto">
          <a:xfrm>
            <a:off x="71960" y="692696"/>
            <a:ext cx="9072040" cy="51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5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oodandpower.net/wp-content/uploads/2015/03/monsanto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67263" cy="34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9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rtugalmundial.com/wp-content/uploads/2015/11/mons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5" y="161256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4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eografiaparatodos.com.br/capitulo_12_questao_ambiental_e_desenvolvimento_sustentavel_files/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77803" cy="54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8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dital.com.br/arquivos/20130117_cp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99392"/>
            <a:ext cx="59055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1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c/c7/Brasil_celei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" y="0"/>
            <a:ext cx="9134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08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rrodomoreno.com.br/imagens/noticias/thumbnails/800x0/1382385292_1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81" y="-23517"/>
            <a:ext cx="4746407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1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Terras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criada após a Lei Áurea e estabelece que a terra só pode ser vendida e comprada e não doada pelo rei, gerando ainda mais concentração latifundiária.</a:t>
            </a:r>
          </a:p>
          <a:p>
            <a:r>
              <a:rPr lang="pt-BR" dirty="0" smtClean="0"/>
              <a:t>Em 1946 a terra passa a ter, por lei, função social.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58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rasildelonge.files.wordpress.com/2016/01/agricultur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0"/>
            <a:ext cx="1169547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verdade.org.br/novo/wp-content/uploads/2011/10/Terr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60748"/>
            <a:ext cx="9324795" cy="69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Reforma Agrária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o ato que se dá através de um intervenção estatal, retirando porções de terra de grande latifundiários e dividindo-as entre pessoas que não possuem terra. Por quê? Como isso pode ser benéfico?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034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.static.brasilescola.uol.com.br/img/2014/05/conflitos-indige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99392"/>
            <a:ext cx="6427812" cy="664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6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ografiaparatodos.com.br/img/enem2009/enem2009_clip_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030"/>
            <a:ext cx="6185892" cy="66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0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VkA36LSkqDE/VKo3QlNGJSI/AAAAAAAAOxY/odqOmCQv1WE/s1600/Charge_Dilma_Katia_Abre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875"/>
            <a:ext cx="9334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91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-_nSAuMpd63s/Udgi9nr4yPI/AAAAAAAAF-Q/5PYRy1pzAc0/s1600/agronegocio+debaixo+da+t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4532"/>
            <a:ext cx="6892379" cy="60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5" t="21137" r="38398" b="17562"/>
          <a:stretch/>
        </p:blipFill>
        <p:spPr bwMode="auto">
          <a:xfrm>
            <a:off x="899592" y="524780"/>
            <a:ext cx="7796316" cy="59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3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Agricultura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domesticação de </a:t>
            </a:r>
            <a:r>
              <a:rPr lang="pt-BR" dirty="0" smtClean="0"/>
              <a:t>plantas e animais </a:t>
            </a:r>
            <a:r>
              <a:rPr lang="pt-BR" dirty="0" smtClean="0"/>
              <a:t>marca o início da fixação de nossa sociedade em um determinado lugar. É a partir dessa prática que podemos criar sociedades sedentárias e desenvolver um espaço próprio.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01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84197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Sistemas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Tamanho da</a:t>
                      </a:r>
                      <a:r>
                        <a:rPr lang="pt-BR" baseline="0" dirty="0" smtClean="0"/>
                        <a:t> propriedade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 da Produção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Nível Técnico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Modo de Produção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Itinerante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Pequeno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Subsistência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Policultura Extensiva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Plantation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Grande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Exportação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Monocultura Extensiva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Moderna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Grande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Comércio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Monocultura Intensiva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Jardinagem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Pequeno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Subsistência e comércio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Monocultura Extensiva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Familiar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Pequeno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Subsistência e comércio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Policultura Extensiva/Intensiva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ateo.ird.fr/var/ird/storage/images/media/ird-sites-d-unites-de-recherche/mi-pateo/images/culture-sur-brulis/664594-1-fre-FR/culture-sur-bru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348"/>
            <a:ext cx="1011205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psnoticias.net/fotos/soja_brasil_rio_grande_do_sul_Nilson_Konrad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6571"/>
            <a:ext cx="10282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4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undoeducacao.bol.uol.com.br/upload/conteudo/soja-no-mato-gro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577227"/>
            <a:ext cx="9893692" cy="74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7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ndoeducacao.bol.uol.com.br/upload/conteudo/terraco-no-viet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12537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4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etaemg.org.br/agriminas2016/wp-content/uploads/2016/06/agricultura-famili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35596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22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230</Words>
  <Application>Microsoft Office PowerPoint</Application>
  <PresentationFormat>Apresentação na tela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Agricultura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Revolução Verde</vt:lpstr>
      <vt:lpstr>A Revolução Verde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 de Terras</vt:lpstr>
      <vt:lpstr>Apresentação do PowerPoint</vt:lpstr>
      <vt:lpstr>Reforma Agrária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Bertolini</dc:creator>
  <cp:lastModifiedBy>Marcos Bertolini</cp:lastModifiedBy>
  <cp:revision>9</cp:revision>
  <dcterms:created xsi:type="dcterms:W3CDTF">2016-10-19T17:47:09Z</dcterms:created>
  <dcterms:modified xsi:type="dcterms:W3CDTF">2016-10-20T00:16:11Z</dcterms:modified>
</cp:coreProperties>
</file>