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04/07/2016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1868" y="2714620"/>
            <a:ext cx="6400800" cy="1752600"/>
          </a:xfrm>
        </p:spPr>
        <p:txBody>
          <a:bodyPr/>
          <a:lstStyle/>
          <a:p>
            <a:r>
              <a:rPr lang="pt-BR" i="1" dirty="0" smtClean="0"/>
              <a:t>Se me </a:t>
            </a:r>
            <a:r>
              <a:rPr lang="pt-BR" i="1" dirty="0" err="1" smtClean="0"/>
              <a:t>ataka</a:t>
            </a:r>
            <a:r>
              <a:rPr lang="pt-BR" i="1" dirty="0" smtClean="0"/>
              <a:t> </a:t>
            </a:r>
            <a:r>
              <a:rPr lang="pt-BR" i="1" dirty="0" err="1" smtClean="0"/>
              <a:t>vo</a:t>
            </a:r>
            <a:r>
              <a:rPr lang="pt-BR" i="1" dirty="0" smtClean="0"/>
              <a:t> </a:t>
            </a:r>
            <a:r>
              <a:rPr lang="pt-BR" i="1" dirty="0" err="1" smtClean="0"/>
              <a:t>ataka</a:t>
            </a:r>
            <a:endParaRPr lang="pt-BR" i="1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 </a:t>
            </a:r>
            <a:r>
              <a:rPr lang="pt-BR" dirty="0" err="1" smtClean="0"/>
              <a:t>Contraofensiva</a:t>
            </a:r>
            <a:r>
              <a:rPr lang="pt-BR" dirty="0" smtClean="0"/>
              <a:t> Católica</a:t>
            </a:r>
            <a:endParaRPr lang="pt-BR" dirty="0"/>
          </a:p>
        </p:txBody>
      </p:sp>
      <p:pic>
        <p:nvPicPr>
          <p:cNvPr id="4" name="Imagem 3" descr="importanc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3071810"/>
            <a:ext cx="357482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Gif animados engraçados 8_thum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285728"/>
            <a:ext cx="1765262" cy="1143007"/>
          </a:xfrm>
          <a:prstGeom prst="rect">
            <a:avLst/>
          </a:prstGeom>
        </p:spPr>
      </p:pic>
      <p:pic>
        <p:nvPicPr>
          <p:cNvPr id="6" name="Imagem 5" descr="giphy (15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214290"/>
            <a:ext cx="2952744" cy="1221835"/>
          </a:xfrm>
          <a:prstGeom prst="rect">
            <a:avLst/>
          </a:prstGeom>
        </p:spPr>
      </p:pic>
      <p:pic>
        <p:nvPicPr>
          <p:cNvPr id="7" name="Imagem 6" descr="imgs-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786058"/>
            <a:ext cx="1500198" cy="3132520"/>
          </a:xfrm>
          <a:prstGeom prst="rect">
            <a:avLst/>
          </a:prstGeom>
        </p:spPr>
      </p:pic>
      <p:pic>
        <p:nvPicPr>
          <p:cNvPr id="8" name="Imagem 7" descr="giphy (17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70" y="3429000"/>
            <a:ext cx="2676525" cy="204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4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contraofensiva</a:t>
            </a:r>
            <a:r>
              <a:rPr lang="pt-BR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católica</a:t>
            </a:r>
            <a:endParaRPr lang="pt-BR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As origens da </a:t>
            </a:r>
            <a:r>
              <a:rPr lang="pt-BR" b="1" dirty="0" smtClean="0"/>
              <a:t>Reforma Católica</a:t>
            </a:r>
            <a:r>
              <a:rPr lang="pt-BR" dirty="0" smtClean="0"/>
              <a:t> ou </a:t>
            </a:r>
            <a:r>
              <a:rPr lang="pt-BR" b="1" dirty="0" err="1" smtClean="0"/>
              <a:t>Contrarreforma</a:t>
            </a:r>
            <a:r>
              <a:rPr lang="pt-BR" b="1" dirty="0" smtClean="0"/>
              <a:t> </a:t>
            </a:r>
            <a:r>
              <a:rPr lang="pt-BR" dirty="0" smtClean="0"/>
              <a:t>podem ser buscadas nos últimos anos do séc. XX;</a:t>
            </a:r>
          </a:p>
          <a:p>
            <a:r>
              <a:rPr lang="pt-BR" dirty="0" smtClean="0"/>
              <a:t>Reorganização do Tribunal do Santo Ofício;</a:t>
            </a:r>
            <a:endParaRPr lang="pt-BR" dirty="0"/>
          </a:p>
        </p:txBody>
      </p:sp>
      <p:pic>
        <p:nvPicPr>
          <p:cNvPr id="4" name="Imagem 3" descr="hqdefault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4714884"/>
            <a:ext cx="2095514" cy="157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po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4572008"/>
            <a:ext cx="2190744" cy="17320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m 5" descr="O-banco-da-tortu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26" y="3429000"/>
            <a:ext cx="2428874" cy="1684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 descr="f09e32dfee5848d68bb99f5d815bc2d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4" y="3357562"/>
            <a:ext cx="1919288" cy="14561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/>
              <a:t>Papa Paulo III: </a:t>
            </a:r>
            <a:r>
              <a:rPr lang="pt-BR" b="1" i="1" dirty="0" smtClean="0"/>
              <a:t>Concílio de Trento</a:t>
            </a:r>
            <a:r>
              <a:rPr lang="pt-BR" dirty="0" smtClean="0"/>
              <a:t>, reunião que teve como objetivo posicionar-se diante das críticas protestantes;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Decisões tomadas em Trento: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Reafirmação dos dogmas católicos;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Manutenção do sacramento;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Confirmação da transubstanciação;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Confirmação da hierarquia;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Confirmação do clero;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Confirmação do celibato clerical.</a:t>
            </a:r>
            <a:endParaRPr lang="pt-BR" dirty="0"/>
          </a:p>
        </p:txBody>
      </p:sp>
      <p:pic>
        <p:nvPicPr>
          <p:cNvPr id="4" name="Imagem 3" descr="tumblr_nv742niREG1s9ab4to1_5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46" y="3357562"/>
            <a:ext cx="2390119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O concílio também formulou normas para coibir abusos;</a:t>
            </a:r>
          </a:p>
          <a:p>
            <a:pPr lvl="1">
              <a:buFont typeface="Courier New" pitchFamily="49" charset="0"/>
              <a:buChar char="o"/>
            </a:pPr>
            <a:r>
              <a:rPr lang="pt-BR" i="1" dirty="0" err="1" smtClean="0"/>
              <a:t>Index</a:t>
            </a:r>
            <a:r>
              <a:rPr lang="pt-BR" i="1" dirty="0" smtClean="0"/>
              <a:t> </a:t>
            </a:r>
            <a:r>
              <a:rPr lang="pt-BR" i="1" dirty="0" err="1" smtClean="0"/>
              <a:t>Librorum</a:t>
            </a:r>
            <a:r>
              <a:rPr lang="pt-BR" i="1" dirty="0" smtClean="0"/>
              <a:t> </a:t>
            </a:r>
            <a:r>
              <a:rPr lang="pt-BR" i="1" dirty="0" err="1" smtClean="0"/>
              <a:t>Proibitorum</a:t>
            </a:r>
            <a:endParaRPr lang="pt-BR" i="1" dirty="0"/>
          </a:p>
        </p:txBody>
      </p:sp>
      <p:pic>
        <p:nvPicPr>
          <p:cNvPr id="4" name="Imagem 3" descr="concilio-vaticano-ii-1962-1965-congregacao-ger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2928934"/>
            <a:ext cx="4858325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b="1" dirty="0" smtClean="0"/>
              <a:t>1540: </a:t>
            </a:r>
            <a:r>
              <a:rPr lang="pt-BR" dirty="0" smtClean="0"/>
              <a:t>Companhia de Jesus fundada por Inácio de Loyola;</a:t>
            </a:r>
            <a:endParaRPr lang="pt-BR" b="1" dirty="0"/>
          </a:p>
        </p:txBody>
      </p:sp>
      <p:pic>
        <p:nvPicPr>
          <p:cNvPr id="4" name="Imagem 3" descr="burning-boo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2571744"/>
            <a:ext cx="2442322" cy="3449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jesuit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2000240"/>
            <a:ext cx="1305595" cy="1285884"/>
          </a:xfrm>
          <a:prstGeom prst="rect">
            <a:avLst/>
          </a:prstGeom>
        </p:spPr>
      </p:pic>
      <p:pic>
        <p:nvPicPr>
          <p:cNvPr id="6" name="Imagem 5" descr="antonio-viei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2357430"/>
            <a:ext cx="2895600" cy="381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b="1" dirty="0" smtClean="0">
                <a:solidFill>
                  <a:schemeClr val="accent2"/>
                </a:solidFill>
              </a:rPr>
              <a:t>O preço da fé: </a:t>
            </a:r>
            <a:r>
              <a:rPr lang="pt-BR" sz="2400" dirty="0" smtClean="0">
                <a:solidFill>
                  <a:schemeClr val="accent1"/>
                </a:solidFill>
              </a:rPr>
              <a:t>desestruturação das relações sociais do feudalismo</a:t>
            </a:r>
            <a:endParaRPr lang="pt-BR" sz="2400" b="1" dirty="0">
              <a:solidFill>
                <a:schemeClr val="accent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Ao criar uma moral econômica - religiosa, permitiu a médio prazo a ascensão da burguesia no universo econômico;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Ruptura da cristandade;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A liberdade de culto, a livre interpretação das Escrituras e a substituição do latim pelas línguas nacionais nas cerimônias religiosas incentivaram o nacionalismo dos Estados.</a:t>
            </a:r>
            <a:endParaRPr lang="pt-BR" dirty="0"/>
          </a:p>
        </p:txBody>
      </p:sp>
      <p:pic>
        <p:nvPicPr>
          <p:cNvPr id="4" name="Imagem 3" descr="diploma fe 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565"/>
            <a:ext cx="9144000" cy="4674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6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♥ Bons estudos ♥</a:t>
            </a:r>
            <a:endParaRPr lang="pt-BR" sz="6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ço Reservado para Conteúdo 3" descr="Tartarugs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2285992"/>
            <a:ext cx="2124665" cy="1643074"/>
          </a:xfrm>
        </p:spPr>
      </p:pic>
      <p:pic>
        <p:nvPicPr>
          <p:cNvPr id="5" name="Imagem 4" descr="13501998_1830833163828776_97470557940700531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928802"/>
            <a:ext cx="3429024" cy="4319818"/>
          </a:xfrm>
          <a:prstGeom prst="rect">
            <a:avLst/>
          </a:prstGeom>
        </p:spPr>
      </p:pic>
      <p:pic>
        <p:nvPicPr>
          <p:cNvPr id="6" name="Imagem 5" descr="805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74" y="1714488"/>
            <a:ext cx="2357454" cy="2357454"/>
          </a:xfrm>
          <a:prstGeom prst="rect">
            <a:avLst/>
          </a:prstGeom>
        </p:spPr>
      </p:pic>
      <p:pic>
        <p:nvPicPr>
          <p:cNvPr id="7" name="Imagem 6" descr="13619900_1831338243778268_1749532170061747317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7" y="4286256"/>
            <a:ext cx="4701575" cy="1895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32</TotalTime>
  <Words>175</Words>
  <PresentationFormat>Apresentação na tela (4:3)</PresentationFormat>
  <Paragraphs>21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8" baseType="lpstr">
      <vt:lpstr>Cívico</vt:lpstr>
      <vt:lpstr>A Contraofensiva Católica</vt:lpstr>
      <vt:lpstr>A contraofensiva católica</vt:lpstr>
      <vt:lpstr>Slide 3</vt:lpstr>
      <vt:lpstr>Slide 4</vt:lpstr>
      <vt:lpstr>Slide 5</vt:lpstr>
      <vt:lpstr>O preço da fé: desestruturação das relações sociais do feudalismo</vt:lpstr>
      <vt:lpstr>♥ Bons estudos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Contraofensiva Católica</dc:title>
  <dc:creator>Olga</dc:creator>
  <cp:lastModifiedBy>Olga</cp:lastModifiedBy>
  <cp:revision>5</cp:revision>
  <dcterms:created xsi:type="dcterms:W3CDTF">2016-07-04T19:41:14Z</dcterms:created>
  <dcterms:modified xsi:type="dcterms:W3CDTF">2016-07-04T20:22:09Z</dcterms:modified>
</cp:coreProperties>
</file>