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59" r:id="rId4"/>
    <p:sldId id="258" r:id="rId5"/>
    <p:sldId id="260" r:id="rId6"/>
    <p:sldId id="273" r:id="rId7"/>
    <p:sldId id="257" r:id="rId8"/>
    <p:sldId id="261" r:id="rId9"/>
    <p:sldId id="262" r:id="rId10"/>
    <p:sldId id="263" r:id="rId11"/>
    <p:sldId id="264" r:id="rId12"/>
    <p:sldId id="274" r:id="rId13"/>
    <p:sldId id="271" r:id="rId14"/>
    <p:sldId id="269" r:id="rId15"/>
    <p:sldId id="266" r:id="rId16"/>
    <p:sldId id="275" r:id="rId17"/>
    <p:sldId id="267" r:id="rId18"/>
    <p:sldId id="270" r:id="rId19"/>
    <p:sldId id="283" r:id="rId20"/>
    <p:sldId id="282" r:id="rId21"/>
    <p:sldId id="280" r:id="rId22"/>
    <p:sldId id="278" r:id="rId23"/>
    <p:sldId id="272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4660"/>
  </p:normalViewPr>
  <p:slideViewPr>
    <p:cSldViewPr>
      <p:cViewPr varScale="1">
        <p:scale>
          <a:sx n="103" d="100"/>
          <a:sy n="103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35916-F894-4E40-B07F-C77DD26132F6}" type="datetimeFigureOut">
              <a:rPr lang="pt-BR" smtClean="0"/>
              <a:pPr/>
              <a:t>12/10/2016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6A45-6DC0-4086-A163-FDD904962A9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emas.folha.uol.com.br/o-caminho-da-lama/capitulo-1/mineracao-abre-cratera-faz-pico-de-montanha-sumir-e-cria-bairros-fantasmas-em-regiao-de-minas.s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lQf3PvaWC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lQf3PvaWC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temas.folha.uol.com.br/o-caminho-da-lama/capitulo-1/mineracao-abre-cratera-faz-pico-de-montanha-sumir-e-cria-bairros-fantasmas-em-regiao-de-minas.s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redesustentabilidade.org.br/2014/10/24/documentario-mostra-como-a-exploracao-de-mineradoras-pode-afetar-regiao-aquifera/" TargetMode="External"/><Relationship Id="rId2" Type="http://schemas.openxmlformats.org/officeDocument/2006/relationships/hyperlink" Target="https://www.youtube.com/watch?v=fT4MRQ6HK4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deumsem-mdia.blogspot.com.br/2015/11/economia-mineracao-e-o-jogo-dos-sete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folha.uol.com.br/cotidiano/2016/08/1808136-samarco-vale-e-bhp-admitem-que-obra-provocou-tragedia-em-mariana.shtml" TargetMode="External"/><Relationship Id="rId2" Type="http://schemas.openxmlformats.org/officeDocument/2006/relationships/hyperlink" Target="http://noticias.r7.com/minas-gerais/laudo-comprova-alta-concentracao-de-metais-pesados-em-lama-de-barragens-131120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globo.globo.com/brasil/acidente-em-mariana-o-maior-da-historia-com-barragens-de-rejeitos-1806789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desustentabilidade.org.br/2014/10/24/documentario-mostra-como-a-exploracao-de-mineradoras-pode-afetar-regiao-aquifera/" TargetMode="External"/><Relationship Id="rId2" Type="http://schemas.openxmlformats.org/officeDocument/2006/relationships/hyperlink" Target="https://www.youtube.com/watch?v=fT4MRQ6HK4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deumsem-mdia.blogspot.com.br/2015/11/economia-mineracao-e-o-jogo-dos-sete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CRIME AMBIENTAL de MARIANA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Rompimento da barragem do Fundão no dia 5 de Novembro de 2015</a:t>
            </a:r>
          </a:p>
          <a:p>
            <a:r>
              <a:rPr lang="pt-BR" sz="3600" u="sng" dirty="0" smtClean="0"/>
              <a:t>Samarco e BHP </a:t>
            </a:r>
            <a:r>
              <a:rPr lang="pt-BR" sz="3600" u="sng" dirty="0" err="1" smtClean="0"/>
              <a:t>Billiton</a:t>
            </a:r>
            <a:r>
              <a:rPr lang="pt-BR" sz="3600" u="sng" dirty="0" smtClean="0"/>
              <a:t>(anglo-australiana) </a:t>
            </a:r>
            <a:r>
              <a:rPr lang="pt-BR" dirty="0" smtClean="0"/>
              <a:t>responsáveis pela construção e manutenção da barragem.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Exportação do Minério de Ferro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“A </a:t>
            </a:r>
            <a:r>
              <a:rPr lang="pt-BR" dirty="0"/>
              <a:t>Vale extrai cerca de 84% de todo o minério de ferro do Brasil; desse montante, cerca de 80% é exportado. Então, se fizermos uma conta rápida, vamos perceber que aproximadamente 70% do minério de ferro brasileiro vai para outros países</a:t>
            </a:r>
            <a:r>
              <a:rPr lang="pt-BR" dirty="0" smtClean="0"/>
              <a:t>.”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Aquífero </a:t>
            </a:r>
            <a:r>
              <a:rPr lang="pt-BR" dirty="0" err="1" smtClean="0"/>
              <a:t>Cauê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    “No </a:t>
            </a:r>
            <a:r>
              <a:rPr lang="pt-BR" dirty="0"/>
              <a:t>Quadrilátero temos os chamados aquíferos profundos, aquelas regiões que armazenam água subterrânea e que são responsáveis pela manutenção das nascentes e dos poços e dos rios. No Quadrilátero existem quatro aquíferos que ocupam toda a região. Desses quatro, somente o aquífero </a:t>
            </a:r>
            <a:r>
              <a:rPr lang="pt-BR" dirty="0" err="1"/>
              <a:t>Cauê</a:t>
            </a:r>
            <a:r>
              <a:rPr lang="pt-BR" dirty="0"/>
              <a:t> responde por 80% da água subterrânea dos outros três. Infelizmente aí existe uma coincidência geológica ruim, de que o horizonte geológico do aquífero </a:t>
            </a:r>
            <a:r>
              <a:rPr lang="pt-BR" dirty="0" err="1"/>
              <a:t>Cauê</a:t>
            </a:r>
            <a:r>
              <a:rPr lang="pt-BR" dirty="0"/>
              <a:t> é também onde está o minério de ferro, ou seja, a água é armazenada no minério</a:t>
            </a:r>
            <a:r>
              <a:rPr lang="pt-BR" dirty="0" smtClean="0"/>
              <a:t>.”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Dependência para a mineração</a:t>
            </a:r>
            <a:br>
              <a:rPr lang="pt-BR" dirty="0" smtClean="0"/>
            </a:br>
            <a:r>
              <a:rPr lang="pt-BR" dirty="0" smtClean="0"/>
              <a:t>Caso </a:t>
            </a:r>
            <a:r>
              <a:rPr lang="pt-BR" b="1" dirty="0" smtClean="0"/>
              <a:t>INHOTIM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pt-BR" dirty="0" smtClean="0"/>
              <a:t>	A </a:t>
            </a:r>
            <a:r>
              <a:rPr lang="pt-BR" dirty="0"/>
              <a:t>Vale, a maior mineradora do Brasil, é um "patrocinador </a:t>
            </a:r>
            <a:r>
              <a:rPr lang="pt-BR" dirty="0" err="1"/>
              <a:t>master</a:t>
            </a:r>
            <a:r>
              <a:rPr lang="pt-BR" dirty="0"/>
              <a:t>" do instituto de Paz, conforme suas palavras, além de também ser parceira comercial da </a:t>
            </a:r>
            <a:r>
              <a:rPr lang="pt-BR" dirty="0" err="1"/>
              <a:t>Itaminas</a:t>
            </a:r>
            <a:r>
              <a:rPr lang="pt-BR" dirty="0"/>
              <a:t>.</a:t>
            </a:r>
          </a:p>
          <a:p>
            <a:pPr fontAlgn="base">
              <a:buNone/>
            </a:pPr>
            <a:r>
              <a:rPr lang="pt-BR" dirty="0" smtClean="0"/>
              <a:t>	"</a:t>
            </a:r>
            <a:r>
              <a:rPr lang="pt-BR" dirty="0"/>
              <a:t>A mineração é a alma de Minas. O Estado só é o que é por causa do ouro, do diamante e do minério</a:t>
            </a:r>
            <a:r>
              <a:rPr lang="pt-BR" dirty="0" smtClean="0"/>
              <a:t>"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hlinkClick r:id="rId2"/>
              </a:rPr>
              <a:t>http://temas.folha.uol.com.br/o-caminho-da-lama/capitulo-1/mineracao-abre-cratera-faz-pico-de-montanha-sumir-e-cria-bairros-fantasmas-em-regiao-de-minas.shtml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Matéria da Folha e vídeo.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Matéria da Folha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buNone/>
            </a:pPr>
            <a:r>
              <a:rPr lang="pt-BR" dirty="0" smtClean="0"/>
              <a:t>	   	Responsável </a:t>
            </a:r>
            <a:r>
              <a:rPr lang="pt-BR" dirty="0"/>
              <a:t>por 17% do PIB de Minas, a mineração não causa dependência somente aos governos municipais e estadual: ONGs, projetos ambientais e até instituições culturais se mantêm graças ao dinheiro das empresas do setor.</a:t>
            </a:r>
          </a:p>
          <a:p>
            <a:pPr fontAlgn="base">
              <a:buNone/>
            </a:pPr>
            <a:r>
              <a:rPr lang="pt-BR" dirty="0" smtClean="0"/>
              <a:t>   		No </a:t>
            </a:r>
            <a:r>
              <a:rPr lang="pt-BR" dirty="0"/>
              <a:t>ano passado, segundo o governo mineiro, o Quadrilátero Ferrífero foi responsável quase pela metade do minério de ferro exportado pelo Brasil.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Vídeo: Flagrantes </a:t>
            </a:r>
            <a:r>
              <a:rPr lang="pt-BR" dirty="0"/>
              <a:t>inéditos e revelações da tragédia em Mariana (MG)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https://www.youtube.com/watch?v=KlQf3PvaWCY</a:t>
            </a:r>
            <a:r>
              <a:rPr lang="pt-BR" dirty="0" smtClean="0"/>
              <a:t> </a:t>
            </a:r>
          </a:p>
          <a:p>
            <a:r>
              <a:rPr lang="pt-BR" dirty="0" smtClean="0"/>
              <a:t>1:32- Minuto 2:00 Barragens e Bento Rodrigues</a:t>
            </a:r>
          </a:p>
          <a:p>
            <a:r>
              <a:rPr lang="pt-BR" dirty="0" smtClean="0"/>
              <a:t>Até minuto 6:00</a:t>
            </a:r>
          </a:p>
          <a:p>
            <a:r>
              <a:rPr lang="pt-BR" dirty="0" smtClean="0"/>
              <a:t>15:15 até 18:00 a Investigação (Barragem do Fundão e Santarém)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Samarco, Vale e BHP admitem que obra provocou tragédia em Mariana (29/08/2016)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 ruptura se deu por processo de liquefação!!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Vale surgiu em Itabira e em 1942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fontAlgn="base">
              <a:buNone/>
            </a:pPr>
            <a:r>
              <a:rPr lang="pt-BR" i="1" dirty="0"/>
              <a:t>O Maior Trem do </a:t>
            </a:r>
            <a:r>
              <a:rPr lang="pt-BR" i="1" dirty="0" smtClean="0"/>
              <a:t>Mundo (1984)</a:t>
            </a:r>
            <a:endParaRPr lang="pt-BR" dirty="0"/>
          </a:p>
          <a:p>
            <a:pPr fontAlgn="base">
              <a:buNone/>
            </a:pPr>
            <a:r>
              <a:rPr lang="pt-BR" b="1" i="1" dirty="0"/>
              <a:t> 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O maior trem do mundo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Leva minha terra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Para a Alemanha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Leva minha terra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Para o Canadá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Leva minha terra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Para o Japão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 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O maior trem do mundo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Puxado por cinco locomotivas a óleo diesel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Engatadas geminadas desembestadas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Leva meu tempo, minha infância, minha vida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Triturada em 163 vagões de minério e destruição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O maior trem do mundo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Transporta a coisa mínima do mundo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Meu coração </a:t>
            </a:r>
            <a:r>
              <a:rPr lang="pt-BR" b="1" dirty="0" err="1"/>
              <a:t>itabirano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 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Lá vai o trem maior do mundo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Vai serpenteando, vai sumindo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E um dia, eu sei não voltará</a:t>
            </a:r>
            <a:endParaRPr lang="pt-BR" dirty="0"/>
          </a:p>
          <a:p>
            <a:pPr fontAlgn="base">
              <a:buNone/>
            </a:pPr>
            <a:r>
              <a:rPr lang="pt-BR" b="1" dirty="0"/>
              <a:t>Pois nem terra nem coração existem mais.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pt-BR" i="1" dirty="0" smtClean="0"/>
              <a:t>Lira </a:t>
            </a:r>
            <a:r>
              <a:rPr lang="pt-BR" i="1" dirty="0" err="1" smtClean="0"/>
              <a:t>Itabirana</a:t>
            </a:r>
            <a:r>
              <a:rPr lang="pt-BR" i="1" dirty="0" smtClean="0"/>
              <a:t> (1984)</a:t>
            </a:r>
          </a:p>
          <a:p>
            <a:pPr fontAlgn="base">
              <a:buNone/>
            </a:pPr>
            <a:endParaRPr lang="pt-BR" b="1" dirty="0" smtClean="0"/>
          </a:p>
          <a:p>
            <a:pPr fontAlgn="base">
              <a:buNone/>
            </a:pPr>
            <a:r>
              <a:rPr lang="pt-BR" b="1" dirty="0" smtClean="0"/>
              <a:t>O </a:t>
            </a:r>
            <a:r>
              <a:rPr lang="pt-BR" b="1" dirty="0"/>
              <a:t>Rio? É doce.</a:t>
            </a:r>
          </a:p>
          <a:p>
            <a:pPr fontAlgn="base">
              <a:buNone/>
            </a:pPr>
            <a:r>
              <a:rPr lang="pt-BR" b="1" dirty="0"/>
              <a:t>A Vale? Amarga.</a:t>
            </a:r>
          </a:p>
          <a:p>
            <a:pPr fontAlgn="base">
              <a:buNone/>
            </a:pPr>
            <a:r>
              <a:rPr lang="pt-BR" b="1" dirty="0"/>
              <a:t>Ai, antes fosse</a:t>
            </a:r>
          </a:p>
          <a:p>
            <a:pPr fontAlgn="base">
              <a:buNone/>
            </a:pPr>
            <a:r>
              <a:rPr lang="pt-BR" b="1" dirty="0"/>
              <a:t>Mais leve a carga.</a:t>
            </a:r>
          </a:p>
          <a:p>
            <a:pPr fontAlgn="base">
              <a:buNone/>
            </a:pPr>
            <a:r>
              <a:rPr lang="pt-BR" b="1" dirty="0"/>
              <a:t> </a:t>
            </a:r>
          </a:p>
          <a:p>
            <a:pPr fontAlgn="base">
              <a:buNone/>
            </a:pPr>
            <a:r>
              <a:rPr lang="pt-BR" b="1" dirty="0"/>
              <a:t>Entre estatais</a:t>
            </a:r>
          </a:p>
          <a:p>
            <a:pPr fontAlgn="base">
              <a:buNone/>
            </a:pPr>
            <a:r>
              <a:rPr lang="pt-BR" b="1" dirty="0"/>
              <a:t>E multinacionais,</a:t>
            </a:r>
          </a:p>
          <a:p>
            <a:pPr fontAlgn="base">
              <a:buNone/>
            </a:pPr>
            <a:r>
              <a:rPr lang="pt-BR" b="1" dirty="0"/>
              <a:t>Quantos ais!</a:t>
            </a:r>
          </a:p>
          <a:p>
            <a:pPr fontAlgn="base">
              <a:buNone/>
            </a:pPr>
            <a:r>
              <a:rPr lang="pt-BR" b="1" dirty="0"/>
              <a:t> </a:t>
            </a:r>
          </a:p>
          <a:p>
            <a:pPr fontAlgn="base">
              <a:buNone/>
            </a:pPr>
            <a:r>
              <a:rPr lang="pt-BR" b="1" dirty="0"/>
              <a:t>A dívida interna.</a:t>
            </a:r>
          </a:p>
          <a:p>
            <a:pPr fontAlgn="base">
              <a:buNone/>
            </a:pPr>
            <a:r>
              <a:rPr lang="pt-BR" b="1" dirty="0"/>
              <a:t>A dívida externa</a:t>
            </a:r>
          </a:p>
          <a:p>
            <a:pPr fontAlgn="base">
              <a:buNone/>
            </a:pPr>
            <a:r>
              <a:rPr lang="pt-BR" b="1" dirty="0"/>
              <a:t>A dívida eterna.</a:t>
            </a:r>
          </a:p>
          <a:p>
            <a:pPr fontAlgn="base">
              <a:buNone/>
            </a:pPr>
            <a:r>
              <a:rPr lang="pt-BR" b="1" dirty="0"/>
              <a:t> </a:t>
            </a:r>
          </a:p>
          <a:p>
            <a:pPr fontAlgn="base">
              <a:buNone/>
            </a:pPr>
            <a:r>
              <a:rPr lang="pt-BR" b="1" dirty="0"/>
              <a:t>Quantas toneladas exportamos</a:t>
            </a:r>
          </a:p>
          <a:p>
            <a:pPr fontAlgn="base">
              <a:buNone/>
            </a:pPr>
            <a:r>
              <a:rPr lang="pt-BR" b="1" dirty="0"/>
              <a:t>De ferro?</a:t>
            </a:r>
          </a:p>
          <a:p>
            <a:pPr fontAlgn="base">
              <a:buNone/>
            </a:pPr>
            <a:r>
              <a:rPr lang="pt-BR" b="1" dirty="0"/>
              <a:t>Quantas lágrimas disfarçamos</a:t>
            </a:r>
          </a:p>
          <a:p>
            <a:pPr fontAlgn="base">
              <a:buNone/>
            </a:pPr>
            <a:r>
              <a:rPr lang="pt-BR" b="1" dirty="0"/>
              <a:t>Sem berro?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7200" dirty="0" smtClean="0"/>
              <a:t>Vídeos e notícias</a:t>
            </a:r>
            <a:endParaRPr lang="pt-BR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Quadrilátero ferrífero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É </a:t>
            </a:r>
            <a:r>
              <a:rPr lang="pt-BR" dirty="0"/>
              <a:t>a região localizada no Centro-Sul de Minas Gerais, com extensão de 7 mil quilômetros quadrados, onde se encontra a maior concentração de minérios do país. As cidades que compõem a área são Sabará, Santa Bárbara, Mariana, Congonhas, Ouro Preto, João </a:t>
            </a:r>
            <a:r>
              <a:rPr lang="pt-BR" dirty="0" err="1"/>
              <a:t>Monlevade</a:t>
            </a:r>
            <a:r>
              <a:rPr lang="pt-BR" dirty="0"/>
              <a:t>, Rio Piracicaba, </a:t>
            </a:r>
            <a:r>
              <a:rPr lang="pt-BR" dirty="0" err="1"/>
              <a:t>Itaúna</a:t>
            </a:r>
            <a:r>
              <a:rPr lang="pt-BR" dirty="0"/>
              <a:t>, Itabira, entre outras.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Vídeo: Flagrantes </a:t>
            </a:r>
            <a:r>
              <a:rPr lang="pt-BR" dirty="0"/>
              <a:t>inéditos e revelações da tragédia em Mariana (MG)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https://www.youtube.com/watch?v=KlQf3PvaWCY</a:t>
            </a:r>
            <a:r>
              <a:rPr lang="pt-BR" dirty="0" smtClean="0"/>
              <a:t> </a:t>
            </a:r>
          </a:p>
          <a:p>
            <a:r>
              <a:rPr lang="pt-BR" dirty="0" smtClean="0"/>
              <a:t>1:32- Minuto 2:00 Barragens e Bento Rodrigues</a:t>
            </a:r>
          </a:p>
          <a:p>
            <a:r>
              <a:rPr lang="pt-BR" dirty="0" smtClean="0"/>
              <a:t>Até minuto 6:00</a:t>
            </a:r>
          </a:p>
          <a:p>
            <a:r>
              <a:rPr lang="pt-BR" dirty="0" smtClean="0"/>
              <a:t>15:15 até 18:00 a Investigação (Barragem do Fundão e Santarém)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hlinkClick r:id="rId2"/>
              </a:rPr>
              <a:t>http://temas.folha.uol.com.br/o-caminho-da-lama/capitulo-1/mineracao-abre-cratera-faz-pico-de-montanha-sumir-e-cria-bairros-fantasmas-em-regiao-de-minas.shtml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Matéria da Folha e vídeo.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Aquífero: do Latim "</a:t>
            </a:r>
            <a:r>
              <a:rPr lang="pt-BR" dirty="0" err="1" smtClean="0"/>
              <a:t>aqua</a:t>
            </a:r>
            <a:r>
              <a:rPr lang="pt-BR" dirty="0" smtClean="0"/>
              <a:t>" + "ferre“ (mini documentário de 10min)</a:t>
            </a:r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https://www.youtube.com/watch?v=fT4MRQ6HK4s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Serra da </a:t>
            </a:r>
            <a:r>
              <a:rPr lang="pt-BR" dirty="0" err="1" smtClean="0"/>
              <a:t>Gandarela</a:t>
            </a: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3"/>
              </a:rPr>
              <a:t>  https://redesustentabilidade.org.br/2014/10/24/documentario-mostra-como-a-exploracao-de-mineradoras-pode-afetar-regiao-aquifera/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Entrevista com Paulo Rodrigues</a:t>
            </a:r>
          </a:p>
          <a:p>
            <a:pPr>
              <a:buNone/>
            </a:pPr>
            <a:r>
              <a:rPr lang="pt-BR" dirty="0" smtClean="0">
                <a:hlinkClick r:id="rId4"/>
              </a:rPr>
              <a:t>http://blogdeumsem-mdia.blogspot.com.br/2015/11/economia-mineracao-e-o-jogo-dos-sete.html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Contaminação do Rio e metais pesados.</a:t>
            </a:r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http://noticias.r7.com/minas-gerais/laudo-comprova-alta-concentracao-de-metais-pesados-em-lama-de-barragens-13112015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Vale, Samarco e </a:t>
            </a:r>
            <a:r>
              <a:rPr lang="pt-BR" dirty="0" err="1" smtClean="0"/>
              <a:t>Bhp</a:t>
            </a:r>
            <a:r>
              <a:rPr lang="pt-BR" dirty="0" smtClean="0"/>
              <a:t> assumem responsabilidade </a:t>
            </a:r>
            <a:r>
              <a:rPr lang="pt-BR" dirty="0" smtClean="0">
                <a:hlinkClick r:id="rId3"/>
              </a:rPr>
              <a:t>http://www1.folha.uol.com.br/cotidiano/2016/08/1808136-samarco-vale-e-bhp-admitem-que-obra-provocou-tragedia-em-mariana.shtml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/>
              <a:t>Acidente em Mariana é o maior da História com barragens de rejeitos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Leia mais sobre esse assunto em </a:t>
            </a:r>
            <a:r>
              <a:rPr lang="pt-BR" dirty="0">
                <a:hlinkClick r:id="rId4"/>
              </a:rPr>
              <a:t>http://oglobo.globo.com/brasil/acidente-em-mariana-o-maior-da-historia-com-barragens-de-rejeitos-18067899#ixzz4MNZ2yOXr</a:t>
            </a:r>
            <a:r>
              <a:rPr lang="pt-BR" dirty="0"/>
              <a:t> </a:t>
            </a:r>
            <a:br>
              <a:rPr lang="pt-BR" dirty="0"/>
            </a:br>
            <a:r>
              <a:rPr lang="pt-BR" dirty="0" smtClean="0"/>
              <a:t>Acidente em Mariana é o maior da história com barragens de rejeito</a:t>
            </a:r>
          </a:p>
          <a:p>
            <a:pPr>
              <a:buNone/>
            </a:pPr>
            <a:r>
              <a:rPr lang="pt-BR" dirty="0" smtClean="0">
                <a:hlinkClick r:id="rId4"/>
              </a:rPr>
              <a:t>http://oglobo.globo.com/brasil/acidente-em-mariana-o-maior-da-historia-com-barragens-de-rejeitos-18067899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 descr="https://scontent.fgru5-1.fna.fbcdn.net/v/t34.0-12/14593287_1148058425249944_278831157_n.png?oh=9e715b925ab8f78b627fbb34b3d21f8e&amp;oe=57F92C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984776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quadrilátero ferrífero de M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6926093" cy="52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Resultado de imagem para quadrilátero ferrífero de Minas gera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6912768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218" name="Picture 2" descr="Resultado de imagem para Percurso do rio doce afetado trag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488832" cy="4999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Aquífero: do Latim "</a:t>
            </a:r>
            <a:r>
              <a:rPr lang="pt-BR" dirty="0" err="1" smtClean="0"/>
              <a:t>aqua</a:t>
            </a:r>
            <a:r>
              <a:rPr lang="pt-BR" dirty="0" smtClean="0"/>
              <a:t>" + "ferre“ (mini documentário de 10min)</a:t>
            </a:r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https://www.youtube.com/watch?v=fT4MRQ6HK4s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Serra da </a:t>
            </a:r>
            <a:r>
              <a:rPr lang="pt-BR" dirty="0" err="1" smtClean="0"/>
              <a:t>Gandarela</a:t>
            </a: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3"/>
              </a:rPr>
              <a:t>  https://redesustentabilidade.org.br/2014/10/24/documentario-mostra-como-a-exploracao-de-mineradoras-pode-afetar-regiao-aquifera/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Entrevista com Paulo Rodrigues</a:t>
            </a:r>
          </a:p>
          <a:p>
            <a:pPr>
              <a:buNone/>
            </a:pPr>
            <a:r>
              <a:rPr lang="pt-BR" dirty="0" smtClean="0">
                <a:hlinkClick r:id="rId4"/>
              </a:rPr>
              <a:t>http://blogdeumsem-mdia.blogspot.com.br/2015/11/economia-mineracao-e-o-jogo-dos-sete.html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Entrevista: Geólogo Paulo Rodrigues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“</a:t>
            </a:r>
            <a:r>
              <a:rPr lang="pt-BR" dirty="0"/>
              <a:t>Quando você passa por um município minerador, não vê a riqueza expressa na população. Nós costumamos radiografar as regiões depois que a mineração chega ao fim, e o que fica para trás são buracos e barracas. Além das perdas financeiras, temos os impactos sociais, que são muito grandes</a:t>
            </a:r>
            <a:r>
              <a:rPr lang="pt-BR" dirty="0" smtClean="0"/>
              <a:t>” 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Mina Apolo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“Na Serra do </a:t>
            </a:r>
            <a:r>
              <a:rPr lang="pt-BR" dirty="0" err="1"/>
              <a:t>Gandarela</a:t>
            </a:r>
            <a:r>
              <a:rPr lang="pt-BR" dirty="0"/>
              <a:t> está sendo urdido um projeto chamado Mina Apolo, que é da mineradora Vale, que não tem ainda a licença ambiental para essa mina. (...) O projeto Apolo prevê, como toda mineração de ferro, uma bacia de rejeitos, que é no mínimo dez vezes maior do que aquela que estourou em Mariana. Tem mais um problema: o vilarejo de Bento Rodrigues tinha em torno de 500 habitantes, mas a bacia de rejeitos prevista para a Mina Apolo está exatamente acima da cidade de Raposos, que tem 16 mil habitantes. Então, já é possível imaginar o impacto caso a barragem venha a ser construída”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700</Words>
  <Application>Microsoft Office PowerPoint</Application>
  <PresentationFormat>Apresentação na tela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CRIME AMBIENTAL de MARIANA</vt:lpstr>
      <vt:lpstr>Quadrilátero ferrífero</vt:lpstr>
      <vt:lpstr>Slide 3</vt:lpstr>
      <vt:lpstr>Slide 4</vt:lpstr>
      <vt:lpstr>Slide 5</vt:lpstr>
      <vt:lpstr>Slide 6</vt:lpstr>
      <vt:lpstr>Slide 7</vt:lpstr>
      <vt:lpstr>Entrevista: Geólogo Paulo Rodrigues</vt:lpstr>
      <vt:lpstr>Projeto Mina Apolo</vt:lpstr>
      <vt:lpstr>Exportação do Minério de Ferro</vt:lpstr>
      <vt:lpstr>Aquífero Cauê</vt:lpstr>
      <vt:lpstr>Dependência para a mineração Caso INHOTIM</vt:lpstr>
      <vt:lpstr>Slide 13</vt:lpstr>
      <vt:lpstr>Matéria da Folha</vt:lpstr>
      <vt:lpstr>Vídeo: Flagrantes inéditos e revelações da tragédia em Mariana (MG)</vt:lpstr>
      <vt:lpstr>Samarco, Vale e BHP admitem que obra provocou tragédia em Mariana (29/08/2016)</vt:lpstr>
      <vt:lpstr>Vale surgiu em Itabira e em 1942</vt:lpstr>
      <vt:lpstr>Slide 18</vt:lpstr>
      <vt:lpstr>Slide 19</vt:lpstr>
      <vt:lpstr>Vídeo: Flagrantes inéditos e revelações da tragédia em Mariana (MG)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</dc:creator>
  <cp:lastModifiedBy>Isabel</cp:lastModifiedBy>
  <cp:revision>2</cp:revision>
  <dcterms:created xsi:type="dcterms:W3CDTF">2016-10-07T03:42:59Z</dcterms:created>
  <dcterms:modified xsi:type="dcterms:W3CDTF">2016-10-13T01:48:49Z</dcterms:modified>
</cp:coreProperties>
</file>