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3" r:id="rId3"/>
    <p:sldId id="257" r:id="rId4"/>
    <p:sldId id="258" r:id="rId5"/>
    <p:sldId id="259" r:id="rId6"/>
    <p:sldId id="274" r:id="rId7"/>
    <p:sldId id="260" r:id="rId8"/>
    <p:sldId id="275" r:id="rId9"/>
    <p:sldId id="261" r:id="rId10"/>
    <p:sldId id="262" r:id="rId11"/>
    <p:sldId id="263" r:id="rId12"/>
    <p:sldId id="264" r:id="rId13"/>
    <p:sldId id="265" r:id="rId14"/>
    <p:sldId id="276" r:id="rId15"/>
    <p:sldId id="277" r:id="rId16"/>
    <p:sldId id="266" r:id="rId17"/>
    <p:sldId id="267" r:id="rId18"/>
    <p:sldId id="268" r:id="rId19"/>
    <p:sldId id="269" r:id="rId20"/>
    <p:sldId id="270" r:id="rId21"/>
    <p:sldId id="278" r:id="rId22"/>
    <p:sldId id="279" r:id="rId23"/>
    <p:sldId id="271" r:id="rId24"/>
    <p:sldId id="280" r:id="rId25"/>
    <p:sldId id="281" r:id="rId26"/>
    <p:sldId id="272" r:id="rId27"/>
    <p:sldId id="282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46732-8FC6-4787-8276-891FE7E072D9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2517C-868B-4297-B3F4-36149D6E01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254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1-A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15- todas</a:t>
            </a:r>
            <a:r>
              <a:rPr lang="pt-BR" baseline="0" dirty="0" smtClean="0"/>
              <a:t> erradas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18-D e</a:t>
            </a:r>
            <a:r>
              <a:rPr lang="pt-BR" baseline="0" dirty="0" smtClean="0"/>
              <a:t> 19-A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18-D e</a:t>
            </a:r>
            <a:r>
              <a:rPr lang="pt-BR" baseline="0" dirty="0" smtClean="0"/>
              <a:t> 19-A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18-D e</a:t>
            </a:r>
            <a:r>
              <a:rPr lang="pt-BR" baseline="0" dirty="0" smtClean="0"/>
              <a:t> 19-A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20 e 21-D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20 e 21-D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20 e 21-D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23-D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23-D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1-A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3-D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3-D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4-B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4-B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12-C</a:t>
            </a:r>
            <a:r>
              <a:rPr lang="pt-BR" baseline="0" dirty="0" smtClean="0"/>
              <a:t> </a:t>
            </a:r>
            <a:r>
              <a:rPr lang="pt-BR" dirty="0" smtClean="0"/>
              <a:t>e 14 – (orto, meta e para </a:t>
            </a:r>
            <a:r>
              <a:rPr lang="pt-BR" dirty="0" err="1" smtClean="0"/>
              <a:t>metil-fenol</a:t>
            </a:r>
            <a:r>
              <a:rPr lang="pt-BR" dirty="0" smtClean="0"/>
              <a:t>;</a:t>
            </a:r>
            <a:r>
              <a:rPr lang="pt-BR" baseline="0" dirty="0" smtClean="0"/>
              <a:t> </a:t>
            </a:r>
            <a:r>
              <a:rPr lang="pt-BR" baseline="0" dirty="0" err="1" smtClean="0"/>
              <a:t>metóxi-benzeno</a:t>
            </a:r>
            <a:r>
              <a:rPr lang="pt-BR" baseline="0" dirty="0" smtClean="0"/>
              <a:t> e álcool </a:t>
            </a:r>
            <a:r>
              <a:rPr lang="pt-BR" baseline="0" dirty="0" err="1" smtClean="0"/>
              <a:t>benxílico</a:t>
            </a:r>
            <a:r>
              <a:rPr lang="pt-BR" baseline="0" dirty="0" smtClean="0"/>
              <a:t>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12-C</a:t>
            </a:r>
            <a:r>
              <a:rPr lang="pt-BR" baseline="0" dirty="0" smtClean="0"/>
              <a:t> </a:t>
            </a:r>
            <a:r>
              <a:rPr lang="pt-BR" dirty="0" smtClean="0"/>
              <a:t>e 14 – (orto, meta e para </a:t>
            </a:r>
            <a:r>
              <a:rPr lang="pt-BR" dirty="0" err="1" smtClean="0"/>
              <a:t>metil-fenol</a:t>
            </a:r>
            <a:r>
              <a:rPr lang="pt-BR" dirty="0" smtClean="0"/>
              <a:t>;</a:t>
            </a:r>
            <a:r>
              <a:rPr lang="pt-BR" baseline="0" dirty="0" smtClean="0"/>
              <a:t> </a:t>
            </a:r>
            <a:r>
              <a:rPr lang="pt-BR" baseline="0" dirty="0" err="1" smtClean="0"/>
              <a:t>metóxi-benzeno</a:t>
            </a:r>
            <a:r>
              <a:rPr lang="pt-BR" baseline="0" dirty="0" smtClean="0"/>
              <a:t> e álcool </a:t>
            </a:r>
            <a:r>
              <a:rPr lang="pt-BR" baseline="0" dirty="0" err="1" smtClean="0"/>
              <a:t>benxílico</a:t>
            </a:r>
            <a:r>
              <a:rPr lang="pt-BR" baseline="0" dirty="0" smtClean="0"/>
              <a:t>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12-C</a:t>
            </a:r>
            <a:r>
              <a:rPr lang="pt-BR" baseline="0" dirty="0" smtClean="0"/>
              <a:t> </a:t>
            </a:r>
            <a:r>
              <a:rPr lang="pt-BR" dirty="0" smtClean="0"/>
              <a:t>e 14 – (orto, meta e para </a:t>
            </a:r>
            <a:r>
              <a:rPr lang="pt-BR" dirty="0" err="1" smtClean="0"/>
              <a:t>metil-fenol</a:t>
            </a:r>
            <a:r>
              <a:rPr lang="pt-BR" dirty="0" smtClean="0"/>
              <a:t>;</a:t>
            </a:r>
            <a:r>
              <a:rPr lang="pt-BR" baseline="0" dirty="0" smtClean="0"/>
              <a:t> </a:t>
            </a:r>
            <a:r>
              <a:rPr lang="pt-BR" baseline="0" dirty="0" err="1" smtClean="0"/>
              <a:t>metóxi-benzeno</a:t>
            </a:r>
            <a:r>
              <a:rPr lang="pt-BR" baseline="0" dirty="0" smtClean="0"/>
              <a:t> e álcool </a:t>
            </a:r>
            <a:r>
              <a:rPr lang="pt-BR" baseline="0" dirty="0" err="1" smtClean="0"/>
              <a:t>benxílico</a:t>
            </a:r>
            <a:r>
              <a:rPr lang="pt-BR" baseline="0" dirty="0" smtClean="0"/>
              <a:t>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2517C-868B-4297-B3F4-36149D6E01F6}" type="slidenum">
              <a:rPr lang="pt-BR" smtClean="0"/>
              <a:t>15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DD4F7-D08A-4A06-9A42-72132CF72D54}" type="datetimeFigureOut">
              <a:rPr lang="pt-BR" smtClean="0"/>
              <a:t>21/10/2016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D5DFB-E9E8-42D9-B91E-F5B0D3AB685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548680"/>
            <a:ext cx="56769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79512" y="188640"/>
            <a:ext cx="8712968" cy="22322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3068960"/>
            <a:ext cx="56673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251520" y="3645024"/>
            <a:ext cx="8712968" cy="2448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reto 8"/>
          <p:cNvCxnSpPr/>
          <p:nvPr/>
        </p:nvCxnSpPr>
        <p:spPr>
          <a:xfrm>
            <a:off x="1835696" y="436510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7461123" cy="16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04864"/>
            <a:ext cx="7416824" cy="200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509120"/>
            <a:ext cx="7488832" cy="161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5364088" y="4653136"/>
            <a:ext cx="2808312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1043608" y="4653136"/>
            <a:ext cx="2880320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5508104" y="2348880"/>
            <a:ext cx="2376264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1403648" y="2276872"/>
            <a:ext cx="2232248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7461123" cy="16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04864"/>
            <a:ext cx="7416824" cy="200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509120"/>
            <a:ext cx="7488832" cy="161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5364088" y="4653136"/>
            <a:ext cx="2808312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1043608" y="4653136"/>
            <a:ext cx="2880320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7461123" cy="16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04864"/>
            <a:ext cx="7416824" cy="200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509120"/>
            <a:ext cx="7488832" cy="161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876840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204864"/>
            <a:ext cx="5114503" cy="153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4293096"/>
            <a:ext cx="540493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876840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204864"/>
            <a:ext cx="5114503" cy="153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4293096"/>
            <a:ext cx="540493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e 4"/>
          <p:cNvSpPr/>
          <p:nvPr/>
        </p:nvSpPr>
        <p:spPr>
          <a:xfrm>
            <a:off x="2195736" y="3356992"/>
            <a:ext cx="28803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5448" y="188640"/>
            <a:ext cx="4968552" cy="92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715" y="188640"/>
            <a:ext cx="3763550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68674"/>
            <a:ext cx="4752528" cy="678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2483768" y="0"/>
            <a:ext cx="288032" cy="4046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7361809" cy="174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0"/>
            <a:ext cx="4786333" cy="6778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92696"/>
            <a:ext cx="8731229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548680"/>
            <a:ext cx="56769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79512" y="188640"/>
            <a:ext cx="8712968" cy="22322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3068960"/>
            <a:ext cx="56673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251520" y="3645024"/>
            <a:ext cx="8712968" cy="2448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reto 8"/>
          <p:cNvCxnSpPr/>
          <p:nvPr/>
        </p:nvCxnSpPr>
        <p:spPr>
          <a:xfrm>
            <a:off x="1835696" y="436510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ipse 7"/>
          <p:cNvSpPr/>
          <p:nvPr/>
        </p:nvSpPr>
        <p:spPr>
          <a:xfrm>
            <a:off x="1691680" y="1268760"/>
            <a:ext cx="28803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92696"/>
            <a:ext cx="5328592" cy="4420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92696"/>
            <a:ext cx="5328592" cy="4420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2"/>
          <p:cNvSpPr/>
          <p:nvPr/>
        </p:nvSpPr>
        <p:spPr>
          <a:xfrm>
            <a:off x="4788024" y="1268760"/>
            <a:ext cx="28803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92696"/>
            <a:ext cx="5328592" cy="4420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1835696" y="4005064"/>
            <a:ext cx="28803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0"/>
            <a:ext cx="4680520" cy="681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0"/>
            <a:ext cx="4680520" cy="681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e 2"/>
          <p:cNvSpPr/>
          <p:nvPr/>
        </p:nvSpPr>
        <p:spPr>
          <a:xfrm>
            <a:off x="2195736" y="6309320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0"/>
            <a:ext cx="4680520" cy="681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1475656" y="836712"/>
            <a:ext cx="5760640" cy="6021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556792"/>
            <a:ext cx="3535263" cy="362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412776"/>
            <a:ext cx="5516357" cy="16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412776"/>
            <a:ext cx="5516357" cy="16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2"/>
          <p:cNvSpPr/>
          <p:nvPr/>
        </p:nvSpPr>
        <p:spPr>
          <a:xfrm>
            <a:off x="3563888" y="2636912"/>
            <a:ext cx="86409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046216" cy="178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187624" y="332656"/>
            <a:ext cx="2232248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012160" y="332656"/>
            <a:ext cx="2232248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046216" cy="178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8046216" cy="178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3068960"/>
            <a:ext cx="56673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323528" y="3573016"/>
            <a:ext cx="8496944" cy="295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8046216" cy="178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3068960"/>
            <a:ext cx="56673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323528" y="3573016"/>
            <a:ext cx="8496944" cy="295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4572000" y="4797152"/>
            <a:ext cx="28803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2656"/>
            <a:ext cx="5705476" cy="5038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691680" y="188640"/>
            <a:ext cx="648072" cy="6926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2656"/>
            <a:ext cx="5705476" cy="5038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691680" y="188640"/>
            <a:ext cx="648072" cy="6926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lipse 3"/>
          <p:cNvSpPr/>
          <p:nvPr/>
        </p:nvSpPr>
        <p:spPr>
          <a:xfrm>
            <a:off x="2267744" y="4653136"/>
            <a:ext cx="28803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7461123" cy="16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04864"/>
            <a:ext cx="7416824" cy="200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509120"/>
            <a:ext cx="7488832" cy="161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1043608" y="332656"/>
            <a:ext cx="3024336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5364088" y="4653136"/>
            <a:ext cx="2808312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5364088" y="332656"/>
            <a:ext cx="288032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1043608" y="4653136"/>
            <a:ext cx="2880320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5508104" y="2348880"/>
            <a:ext cx="2376264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1403648" y="2276872"/>
            <a:ext cx="2232248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98</Words>
  <Application>Microsoft Office PowerPoint</Application>
  <PresentationFormat>Apresentação na tela (4:3)</PresentationFormat>
  <Paragraphs>36</Paragraphs>
  <Slides>27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epgareas</cp:lastModifiedBy>
  <cp:revision>5</cp:revision>
  <dcterms:created xsi:type="dcterms:W3CDTF">2016-09-16T03:06:04Z</dcterms:created>
  <dcterms:modified xsi:type="dcterms:W3CDTF">2016-10-21T18:33:03Z</dcterms:modified>
</cp:coreProperties>
</file>