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26DA-019C-4111-883A-7654983F0171}" type="datetimeFigureOut">
              <a:rPr lang="pt-BR" smtClean="0"/>
              <a:t>15/05/2016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64A8-ADA9-4651-89DD-6E4905ACF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26DA-019C-4111-883A-7654983F0171}" type="datetimeFigureOut">
              <a:rPr lang="pt-BR" smtClean="0"/>
              <a:t>15/05/2016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64A8-ADA9-4651-89DD-6E4905ACF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26DA-019C-4111-883A-7654983F0171}" type="datetimeFigureOut">
              <a:rPr lang="pt-BR" smtClean="0"/>
              <a:t>15/05/2016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64A8-ADA9-4651-89DD-6E4905ACF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26DA-019C-4111-883A-7654983F0171}" type="datetimeFigureOut">
              <a:rPr lang="pt-BR" smtClean="0"/>
              <a:t>15/05/2016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64A8-ADA9-4651-89DD-6E4905ACF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26DA-019C-4111-883A-7654983F0171}" type="datetimeFigureOut">
              <a:rPr lang="pt-BR" smtClean="0"/>
              <a:t>15/05/2016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64A8-ADA9-4651-89DD-6E4905ACF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26DA-019C-4111-883A-7654983F0171}" type="datetimeFigureOut">
              <a:rPr lang="pt-BR" smtClean="0"/>
              <a:t>15/05/2016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64A8-ADA9-4651-89DD-6E4905ACF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26DA-019C-4111-883A-7654983F0171}" type="datetimeFigureOut">
              <a:rPr lang="pt-BR" smtClean="0"/>
              <a:t>15/05/2016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64A8-ADA9-4651-89DD-6E4905ACF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26DA-019C-4111-883A-7654983F0171}" type="datetimeFigureOut">
              <a:rPr lang="pt-BR" smtClean="0"/>
              <a:t>15/05/2016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64A8-ADA9-4651-89DD-6E4905ACF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26DA-019C-4111-883A-7654983F0171}" type="datetimeFigureOut">
              <a:rPr lang="pt-BR" smtClean="0"/>
              <a:t>15/05/2016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64A8-ADA9-4651-89DD-6E4905ACF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26DA-019C-4111-883A-7654983F0171}" type="datetimeFigureOut">
              <a:rPr lang="pt-BR" smtClean="0"/>
              <a:t>15/05/2016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64A8-ADA9-4651-89DD-6E4905ACF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26DA-019C-4111-883A-7654983F0171}" type="datetimeFigureOut">
              <a:rPr lang="pt-BR" smtClean="0"/>
              <a:t>15/05/2016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64A8-ADA9-4651-89DD-6E4905ACF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926DA-019C-4111-883A-7654983F0171}" type="datetimeFigureOut">
              <a:rPr lang="pt-BR" smtClean="0"/>
              <a:t>15/05/2016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64A8-ADA9-4651-89DD-6E4905ACF44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Gênero textual </a:t>
            </a:r>
            <a:r>
              <a:rPr lang="pt-BR" dirty="0" err="1" smtClean="0"/>
              <a:t>vs</a:t>
            </a:r>
            <a:r>
              <a:rPr lang="pt-BR" dirty="0" smtClean="0"/>
              <a:t> Tipologia textual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um gênero textual?</a:t>
            </a:r>
            <a:endParaRPr lang="pt-BR" dirty="0"/>
          </a:p>
        </p:txBody>
      </p:sp>
      <p:pic>
        <p:nvPicPr>
          <p:cNvPr id="4" name="Espaço Reservado para Conteúdo 3" descr="13177598_1017082765038852_4845239181298100129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628800"/>
            <a:ext cx="5662197" cy="422567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Os gêneros textuais são a forma como a língua se organiza para se manifestar nas mais diversas situações de comunicação, são a língua em constante uso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>
                <a:latin typeface="Arial" pitchFamily="34" charset="0"/>
                <a:cs typeface="Arial" pitchFamily="34" charset="0"/>
              </a:rPr>
              <a:t>formas de linguagem empregadas nos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textos.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Quando </a:t>
            </a:r>
            <a:r>
              <a:rPr lang="pt-BR" dirty="0">
                <a:latin typeface="Arial" pitchFamily="34" charset="0"/>
                <a:cs typeface="Arial" pitchFamily="34" charset="0"/>
              </a:rPr>
              <a:t>falamos em gêneros textuais, não estamos nos detendo nos textos literários, mas sim englobando todos os textos da língua, basta que possuam a capacidade de comunicar algo. Os textos, orais ou escritos, que produzimos para nos comunicar, possuem um conjunto de características, e são estas características que determinarão seu gênero textual.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pt-BR" dirty="0" smtClean="0"/>
              <a:t>Alguns gêneros textuais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929411"/>
          </a:xfrm>
        </p:spPr>
        <p:txBody>
          <a:bodyPr>
            <a:noAutofit/>
          </a:bodyPr>
          <a:lstStyle/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Romance</a:t>
            </a:r>
          </a:p>
          <a:p>
            <a:pPr fontAlgn="base"/>
            <a:r>
              <a:rPr lang="pt-BR" sz="1600" dirty="0" smtClean="0">
                <a:latin typeface="Arial" pitchFamily="34" charset="0"/>
                <a:cs typeface="Arial" pitchFamily="34" charset="0"/>
              </a:rPr>
              <a:t>Conto</a:t>
            </a:r>
          </a:p>
          <a:p>
            <a:pPr fontAlgn="base"/>
            <a:r>
              <a:rPr lang="pt-BR" sz="1600" dirty="0" smtClean="0">
                <a:latin typeface="Arial" pitchFamily="34" charset="0"/>
                <a:cs typeface="Arial" pitchFamily="34" charset="0"/>
              </a:rPr>
              <a:t>Artigo de opinião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pt-BR" sz="1600" dirty="0" smtClean="0">
                <a:latin typeface="Arial" pitchFamily="34" charset="0"/>
                <a:cs typeface="Arial" pitchFamily="34" charset="0"/>
              </a:rPr>
              <a:t>Receita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culinária</a:t>
            </a:r>
          </a:p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Lista de compras</a:t>
            </a:r>
          </a:p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Carta</a:t>
            </a:r>
          </a:p>
          <a:p>
            <a:pPr fontAlgn="base"/>
            <a:r>
              <a:rPr lang="pt-BR" sz="1600" dirty="0" smtClean="0">
                <a:latin typeface="Arial" pitchFamily="34" charset="0"/>
                <a:cs typeface="Arial" pitchFamily="34" charset="0"/>
              </a:rPr>
              <a:t>Debate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pt-BR" sz="1600" dirty="0" smtClean="0">
                <a:latin typeface="Arial" pitchFamily="34" charset="0"/>
                <a:cs typeface="Arial" pitchFamily="34" charset="0"/>
              </a:rPr>
              <a:t>Reunião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E-mail</a:t>
            </a:r>
          </a:p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Relato de viagem</a:t>
            </a:r>
          </a:p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Lenda</a:t>
            </a:r>
          </a:p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Fábula</a:t>
            </a:r>
          </a:p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Biografia</a:t>
            </a:r>
          </a:p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Seminário</a:t>
            </a:r>
          </a:p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Piada</a:t>
            </a:r>
          </a:p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Relatório científico</a:t>
            </a:r>
          </a:p>
          <a:p>
            <a:r>
              <a:rPr lang="pt-BR" sz="1600" dirty="0" smtClean="0">
                <a:latin typeface="Arial" pitchFamily="34" charset="0"/>
                <a:cs typeface="Arial" pitchFamily="34" charset="0"/>
              </a:rPr>
              <a:t>Palestra 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m 3" descr="13094113_1013346465412482_99156835992949314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1772816"/>
            <a:ext cx="5430676" cy="344956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t-BR" b="1" dirty="0"/>
              <a:t>Poema retirado de uma notícia de jornal </a:t>
            </a:r>
          </a:p>
          <a:p>
            <a:pPr>
              <a:buNone/>
            </a:pPr>
            <a:r>
              <a:rPr lang="pt-BR" dirty="0"/>
              <a:t>João Gostoso era carregador de feira livre e morava </a:t>
            </a:r>
          </a:p>
          <a:p>
            <a:pPr>
              <a:buNone/>
            </a:pPr>
            <a:r>
              <a:rPr lang="pt-BR" dirty="0" smtClean="0"/>
              <a:t>        [</a:t>
            </a:r>
            <a:r>
              <a:rPr lang="pt-BR" dirty="0"/>
              <a:t>no morro da Babilônia num barraco sem número </a:t>
            </a:r>
          </a:p>
          <a:p>
            <a:pPr>
              <a:buNone/>
            </a:pPr>
            <a:r>
              <a:rPr lang="pt-BR" dirty="0"/>
              <a:t>Uma noite ele chegou no bar Vinte de Novembro </a:t>
            </a:r>
          </a:p>
          <a:p>
            <a:pPr>
              <a:buNone/>
            </a:pPr>
            <a:r>
              <a:rPr lang="pt-BR" dirty="0"/>
              <a:t>Bebeu </a:t>
            </a:r>
          </a:p>
          <a:p>
            <a:pPr>
              <a:buNone/>
            </a:pPr>
            <a:r>
              <a:rPr lang="pt-BR" dirty="0"/>
              <a:t>Cantou </a:t>
            </a:r>
          </a:p>
          <a:p>
            <a:pPr>
              <a:buNone/>
            </a:pPr>
            <a:r>
              <a:rPr lang="pt-BR" dirty="0"/>
              <a:t>Dançou </a:t>
            </a:r>
          </a:p>
          <a:p>
            <a:pPr>
              <a:buNone/>
            </a:pPr>
            <a:r>
              <a:rPr lang="pt-BR" dirty="0"/>
              <a:t>Depois se atirou na Lagoa Rodrigo de Freitas e </a:t>
            </a:r>
            <a:r>
              <a:rPr lang="pt-BR" dirty="0" smtClean="0"/>
              <a:t>morreu afogado</a:t>
            </a:r>
            <a:r>
              <a:rPr lang="pt-BR" dirty="0"/>
              <a:t>. </a:t>
            </a:r>
          </a:p>
          <a:p>
            <a:pPr>
              <a:buNone/>
            </a:pPr>
            <a:r>
              <a:rPr lang="pt-BR" dirty="0" smtClean="0"/>
              <a:t>                           (</a:t>
            </a:r>
            <a:r>
              <a:rPr lang="pt-BR" dirty="0"/>
              <a:t>In: </a:t>
            </a:r>
            <a:r>
              <a:rPr lang="pt-BR" i="1" dirty="0"/>
              <a:t>Libertinagem, de Manuel Bandeira) 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tipologia textual?</a:t>
            </a:r>
            <a:endParaRPr lang="pt-BR" dirty="0"/>
          </a:p>
        </p:txBody>
      </p:sp>
      <p:pic>
        <p:nvPicPr>
          <p:cNvPr id="6" name="Espaço Reservado para Conteúdo 5" descr="13174008_1561213977513198_8451980984281877733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340768"/>
            <a:ext cx="6264696" cy="471157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>
                <a:latin typeface="Arial" pitchFamily="34" charset="0"/>
                <a:cs typeface="Arial" pitchFamily="34" charset="0"/>
              </a:rPr>
              <a:t>Tipo textual</a:t>
            </a:r>
            <a:r>
              <a:rPr lang="pt-BR" dirty="0">
                <a:latin typeface="Arial" pitchFamily="34" charset="0"/>
                <a:cs typeface="Arial" pitchFamily="34" charset="0"/>
              </a:rPr>
              <a:t> é a forma como um texto se apresenta.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pt-BR" dirty="0">
                <a:latin typeface="Arial" pitchFamily="34" charset="0"/>
                <a:cs typeface="Arial" pitchFamily="34" charset="0"/>
              </a:rPr>
              <a:t>tipologias mais usadas são: 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narrativa, descritiva e argumentativa.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13164270_886047634857676_7125320764600677261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6538581" cy="633670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204</Words>
  <Application>Microsoft Office PowerPoint</Application>
  <PresentationFormat>Apresentação na tela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Gênero textual vs Tipologia textual </vt:lpstr>
      <vt:lpstr>O que é um gênero textual?</vt:lpstr>
      <vt:lpstr>Slide 3</vt:lpstr>
      <vt:lpstr>Alguns gêneros textuais</vt:lpstr>
      <vt:lpstr>Slide 5</vt:lpstr>
      <vt:lpstr>O que é tipologia textual?</vt:lpstr>
      <vt:lpstr>Slide 7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Gênero textual vs Tipologia textual</dc:title>
  <dc:creator>Amanda</dc:creator>
  <cp:lastModifiedBy>Amanda</cp:lastModifiedBy>
  <cp:revision>13</cp:revision>
  <dcterms:created xsi:type="dcterms:W3CDTF">2016-05-15T23:47:38Z</dcterms:created>
  <dcterms:modified xsi:type="dcterms:W3CDTF">2016-05-16T02:01:02Z</dcterms:modified>
</cp:coreProperties>
</file>