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3" r:id="rId4"/>
    <p:sldId id="262" r:id="rId5"/>
    <p:sldId id="257" r:id="rId6"/>
    <p:sldId id="264" r:id="rId7"/>
    <p:sldId id="267" r:id="rId8"/>
    <p:sldId id="259" r:id="rId9"/>
    <p:sldId id="260" r:id="rId10"/>
    <p:sldId id="261" r:id="rId11"/>
    <p:sldId id="268" r:id="rId12"/>
    <p:sldId id="265" r:id="rId13"/>
    <p:sldId id="266" r:id="rId14"/>
    <p:sldId id="269"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A7302-13BF-4B7C-953A-64C31A8EA77D}" type="datetimeFigureOut">
              <a:rPr lang="pt-BR" smtClean="0"/>
              <a:t>15/09/2016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6FEB6-0F4A-451B-8248-3B6A1E5589EF}" type="slidenum">
              <a:rPr lang="pt-BR" smtClean="0"/>
              <a:t>‹nº›</a:t>
            </a:fld>
            <a:endParaRPr lang="pt-BR"/>
          </a:p>
        </p:txBody>
      </p:sp>
    </p:spTree>
    <p:extLst>
      <p:ext uri="{BB962C8B-B14F-4D97-AF65-F5344CB8AC3E}">
        <p14:creationId xmlns:p14="http://schemas.microsoft.com/office/powerpoint/2010/main" val="364470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E8DB689-21BC-480C-BA0F-E88F18AFFFBA}" type="datetimeFigureOut">
              <a:rPr lang="pt-BR" smtClean="0"/>
              <a:t>15/09/2016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203508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8DB689-21BC-480C-BA0F-E88F18AFFFBA}" type="datetimeFigureOut">
              <a:rPr lang="pt-BR" smtClean="0"/>
              <a:t>15/09/2016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254949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8DB689-21BC-480C-BA0F-E88F18AFFFBA}" type="datetimeFigureOut">
              <a:rPr lang="pt-BR" smtClean="0"/>
              <a:t>15/09/2016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122213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E8DB689-21BC-480C-BA0F-E88F18AFFFBA}" type="datetimeFigureOut">
              <a:rPr lang="pt-BR" smtClean="0"/>
              <a:t>15/09/2016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152844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E8DB689-21BC-480C-BA0F-E88F18AFFFBA}" type="datetimeFigureOut">
              <a:rPr lang="pt-BR" smtClean="0"/>
              <a:t>15/09/2016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219172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E8DB689-21BC-480C-BA0F-E88F18AFFFBA}" type="datetimeFigureOut">
              <a:rPr lang="pt-BR" smtClean="0"/>
              <a:t>15/09/2016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274413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E8DB689-21BC-480C-BA0F-E88F18AFFFBA}" type="datetimeFigureOut">
              <a:rPr lang="pt-BR" smtClean="0"/>
              <a:t>15/09/2016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131393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CE8DB689-21BC-480C-BA0F-E88F18AFFFBA}" type="datetimeFigureOut">
              <a:rPr lang="pt-BR" smtClean="0"/>
              <a:t>15/09/2016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425348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E8DB689-21BC-480C-BA0F-E88F18AFFFBA}" type="datetimeFigureOut">
              <a:rPr lang="pt-BR" smtClean="0"/>
              <a:t>15/09/2016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31884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E8DB689-21BC-480C-BA0F-E88F18AFFFBA}" type="datetimeFigureOut">
              <a:rPr lang="pt-BR" smtClean="0"/>
              <a:t>15/09/2016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204376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E8DB689-21BC-480C-BA0F-E88F18AFFFBA}" type="datetimeFigureOut">
              <a:rPr lang="pt-BR" smtClean="0"/>
              <a:t>15/09/2016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62B4D7-968C-4738-90E9-79BD0C0CAE5D}" type="slidenum">
              <a:rPr lang="pt-BR" smtClean="0"/>
              <a:t>‹nº›</a:t>
            </a:fld>
            <a:endParaRPr lang="pt-BR"/>
          </a:p>
        </p:txBody>
      </p:sp>
    </p:spTree>
    <p:extLst>
      <p:ext uri="{BB962C8B-B14F-4D97-AF65-F5344CB8AC3E}">
        <p14:creationId xmlns:p14="http://schemas.microsoft.com/office/powerpoint/2010/main" val="255682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DB689-21BC-480C-BA0F-E88F18AFFFBA}" type="datetimeFigureOut">
              <a:rPr lang="pt-BR" smtClean="0"/>
              <a:t>15/09/2016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2B4D7-968C-4738-90E9-79BD0C0CAE5D}" type="slidenum">
              <a:rPr lang="pt-BR" smtClean="0"/>
              <a:t>‹nº›</a:t>
            </a:fld>
            <a:endParaRPr lang="pt-BR"/>
          </a:p>
        </p:txBody>
      </p:sp>
    </p:spTree>
    <p:extLst>
      <p:ext uri="{BB962C8B-B14F-4D97-AF65-F5344CB8AC3E}">
        <p14:creationId xmlns:p14="http://schemas.microsoft.com/office/powerpoint/2010/main" val="32785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1zoom.me/big3/646/348088-adm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84" y="1124744"/>
            <a:ext cx="10311016" cy="594928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835695" y="-22983"/>
            <a:ext cx="5583773" cy="1323439"/>
          </a:xfrm>
          <a:prstGeom prst="rect">
            <a:avLst/>
          </a:prstGeom>
          <a:noFill/>
        </p:spPr>
        <p:txBody>
          <a:bodyPr wrap="none" rtlCol="0">
            <a:spAutoFit/>
          </a:bodyPr>
          <a:lstStyle/>
          <a:p>
            <a:r>
              <a:rPr lang="pt-BR" sz="8000" b="1" dirty="0" smtClean="0"/>
              <a:t>Globalização</a:t>
            </a:r>
            <a:endParaRPr lang="pt-BR" sz="8000" b="1" dirty="0"/>
          </a:p>
        </p:txBody>
      </p:sp>
    </p:spTree>
    <p:extLst>
      <p:ext uri="{BB962C8B-B14F-4D97-AF65-F5344CB8AC3E}">
        <p14:creationId xmlns:p14="http://schemas.microsoft.com/office/powerpoint/2010/main" val="136395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DyctlD2UGm8/U8gRg2axOlI/AAAAAAAAAOU/U-gNnkvyvzc/s1600/WalMart+Mundo-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3" y="116632"/>
            <a:ext cx="9178924"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7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Transnacional</a:t>
            </a:r>
            <a:endParaRPr lang="pt-BR" dirty="0"/>
          </a:p>
        </p:txBody>
      </p:sp>
      <p:sp>
        <p:nvSpPr>
          <p:cNvPr id="3" name="Espaço Reservado para Conteúdo 2"/>
          <p:cNvSpPr>
            <a:spLocks noGrp="1"/>
          </p:cNvSpPr>
          <p:nvPr>
            <p:ph idx="1"/>
          </p:nvPr>
        </p:nvSpPr>
        <p:spPr/>
        <p:txBody>
          <a:bodyPr/>
          <a:lstStyle/>
          <a:p>
            <a:r>
              <a:rPr lang="pt-BR" dirty="0" smtClean="0"/>
              <a:t>Busca da produção mais barata</a:t>
            </a:r>
          </a:p>
          <a:p>
            <a:r>
              <a:rPr lang="pt-BR" dirty="0" smtClean="0"/>
              <a:t>Facilidade de exportação pelo barateamento dos transportes</a:t>
            </a:r>
          </a:p>
          <a:p>
            <a:r>
              <a:rPr lang="pt-BR" dirty="0" smtClean="0"/>
              <a:t>Grande influência regional e política</a:t>
            </a:r>
          </a:p>
          <a:p>
            <a:r>
              <a:rPr lang="pt-BR" dirty="0" smtClean="0"/>
              <a:t>Concentram tecnologia e mão de obra dos países desenvolvidos</a:t>
            </a:r>
            <a:endParaRPr lang="pt-BR" dirty="0"/>
          </a:p>
        </p:txBody>
      </p:sp>
    </p:spTree>
    <p:extLst>
      <p:ext uri="{BB962C8B-B14F-4D97-AF65-F5344CB8AC3E}">
        <p14:creationId xmlns:p14="http://schemas.microsoft.com/office/powerpoint/2010/main" val="257648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upload.wikimedia.org/wikipedia/commons/thumb/9/97/800px-ActiveBlocs_2008.PNG/500px-800px-ActiveBlocs_2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899606" cy="573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8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kOihjx7iQXc/TibnQRxN2fI/AAAAAAAAA4w/6PjLG3WXfQ8/s1600/capitalism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8" y="702537"/>
            <a:ext cx="9210607" cy="537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5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smtClean="0"/>
              <a:t>https://www.youtube.com/watch?v=oP9WeauOvWc</a:t>
            </a:r>
            <a:endParaRPr lang="pt-BR" dirty="0"/>
          </a:p>
        </p:txBody>
      </p:sp>
    </p:spTree>
    <p:extLst>
      <p:ext uri="{BB962C8B-B14F-4D97-AF65-F5344CB8AC3E}">
        <p14:creationId xmlns:p14="http://schemas.microsoft.com/office/powerpoint/2010/main" val="141812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é?</a:t>
            </a:r>
            <a:endParaRPr lang="pt-BR" dirty="0"/>
          </a:p>
        </p:txBody>
      </p:sp>
      <p:sp>
        <p:nvSpPr>
          <p:cNvPr id="3" name="Espaço Reservado para Conteúdo 2"/>
          <p:cNvSpPr>
            <a:spLocks noGrp="1"/>
          </p:cNvSpPr>
          <p:nvPr>
            <p:ph idx="1"/>
          </p:nvPr>
        </p:nvSpPr>
        <p:spPr/>
        <p:txBody>
          <a:bodyPr/>
          <a:lstStyle/>
          <a:p>
            <a:r>
              <a:rPr lang="pt-BR" dirty="0" smtClean="0"/>
              <a:t>Processo de integração econômica, cultural, política e social que ocorre entre as diferentes regiões do globo, possibilitado pelo avanço da ciência, da técnica e da informação.</a:t>
            </a:r>
            <a:endParaRPr lang="pt-BR" dirty="0"/>
          </a:p>
        </p:txBody>
      </p:sp>
    </p:spTree>
    <p:extLst>
      <p:ext uri="{BB962C8B-B14F-4D97-AF65-F5344CB8AC3E}">
        <p14:creationId xmlns:p14="http://schemas.microsoft.com/office/powerpoint/2010/main" val="112713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sFz8dgRW-hA/RogjZJeDfnI/AAAAAAAAAn0/VcqS9R0gM4U/s1600/lady+di+daniel+d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8640"/>
            <a:ext cx="5061816" cy="649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morte da princesa Diana</a:t>
            </a:r>
            <a:endParaRPr lang="pt-BR" dirty="0"/>
          </a:p>
        </p:txBody>
      </p:sp>
      <p:sp>
        <p:nvSpPr>
          <p:cNvPr id="3" name="Espaço Reservado para Conteúdo 2"/>
          <p:cNvSpPr>
            <a:spLocks noGrp="1"/>
          </p:cNvSpPr>
          <p:nvPr>
            <p:ph idx="1"/>
          </p:nvPr>
        </p:nvSpPr>
        <p:spPr/>
        <p:txBody>
          <a:bodyPr>
            <a:normAutofit/>
          </a:bodyPr>
          <a:lstStyle/>
          <a:p>
            <a:r>
              <a:rPr lang="pt-BR" b="1" i="1" dirty="0" smtClean="0"/>
              <a:t>Uma </a:t>
            </a:r>
            <a:r>
              <a:rPr lang="pt-BR" b="1" i="1" dirty="0"/>
              <a:t>princesa inglesa com um namorado egípcio, tem um acidente de carro dentro de um túnel francês, num carro alemão com motor holandês, conduzido por um belga, bêbado de whisky escocês, que era seguido por </a:t>
            </a:r>
            <a:r>
              <a:rPr lang="pt-BR" b="1" i="1" dirty="0" err="1"/>
              <a:t>paparazzis</a:t>
            </a:r>
            <a:r>
              <a:rPr lang="pt-BR" b="1" i="1" dirty="0"/>
              <a:t> italianos, em motos japonesas; a princesa foi tratada por um médico americano, que usou medicamentos brasileiros. </a:t>
            </a:r>
            <a:endParaRPr lang="pt-BR" dirty="0"/>
          </a:p>
        </p:txBody>
      </p:sp>
    </p:spTree>
    <p:extLst>
      <p:ext uri="{BB962C8B-B14F-4D97-AF65-F5344CB8AC3E}">
        <p14:creationId xmlns:p14="http://schemas.microsoft.com/office/powerpoint/2010/main" val="30819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sualmapas.com.br/images/mapas_decorativos/mapas_antigos_decorativos/mapas_mundi_antigos/mapa_mundi_antigo_01.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584" y="-1"/>
            <a:ext cx="10232865" cy="684958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b="1" dirty="0" smtClean="0"/>
              <a:t>Origem da Globalização</a:t>
            </a:r>
            <a:endParaRPr lang="pt-BR" b="1" dirty="0"/>
          </a:p>
        </p:txBody>
      </p:sp>
      <p:sp>
        <p:nvSpPr>
          <p:cNvPr id="3" name="Espaço Reservado para Conteúdo 2"/>
          <p:cNvSpPr>
            <a:spLocks noGrp="1"/>
          </p:cNvSpPr>
          <p:nvPr>
            <p:ph idx="1"/>
          </p:nvPr>
        </p:nvSpPr>
        <p:spPr/>
        <p:txBody>
          <a:bodyPr>
            <a:normAutofit lnSpcReduction="10000"/>
          </a:bodyPr>
          <a:lstStyle/>
          <a:p>
            <a:r>
              <a:rPr lang="pt-BR" b="1" dirty="0" smtClean="0"/>
              <a:t>Tem o seu início nas grandes navegações</a:t>
            </a:r>
          </a:p>
          <a:p>
            <a:r>
              <a:rPr lang="pt-BR" b="1" dirty="0" smtClean="0"/>
              <a:t>Aumento do conhecimento científico e das técnicas possibilitam maior exploração do mundo e de sua interação</a:t>
            </a:r>
          </a:p>
          <a:p>
            <a:r>
              <a:rPr lang="pt-BR" b="1" dirty="0" smtClean="0"/>
              <a:t>Início da DIT – Divisão Internacional do Trabalho</a:t>
            </a:r>
          </a:p>
          <a:p>
            <a:r>
              <a:rPr lang="pt-BR" b="1" dirty="0" smtClean="0"/>
              <a:t>Apesar de sua origem ocorrer por volta do séc. XV, o fenômeno só se intensifica no séc. XX</a:t>
            </a:r>
            <a:endParaRPr lang="pt-BR" b="1" dirty="0"/>
          </a:p>
        </p:txBody>
      </p:sp>
    </p:spTree>
    <p:extLst>
      <p:ext uri="{BB962C8B-B14F-4D97-AF65-F5344CB8AC3E}">
        <p14:creationId xmlns:p14="http://schemas.microsoft.com/office/powerpoint/2010/main" val="36637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_39ephwOkYhQ/TBLYTPlu6DI/AAAAAAAAAfA/u0nXPEvmFJA/s1600/Encolhimento+do+mun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0"/>
            <a:ext cx="4194026" cy="656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7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Causas </a:t>
            </a:r>
            <a:endParaRPr lang="pt-BR" dirty="0"/>
          </a:p>
        </p:txBody>
      </p:sp>
      <p:sp>
        <p:nvSpPr>
          <p:cNvPr id="3" name="Espaço Reservado para Conteúdo 2"/>
          <p:cNvSpPr>
            <a:spLocks noGrp="1"/>
          </p:cNvSpPr>
          <p:nvPr>
            <p:ph idx="1"/>
          </p:nvPr>
        </p:nvSpPr>
        <p:spPr/>
        <p:txBody>
          <a:bodyPr/>
          <a:lstStyle/>
          <a:p>
            <a:r>
              <a:rPr lang="pt-BR" dirty="0" smtClean="0"/>
              <a:t>Diminuição do espaço-tempo</a:t>
            </a:r>
          </a:p>
          <a:p>
            <a:r>
              <a:rPr lang="pt-BR" dirty="0" smtClean="0"/>
              <a:t>Aumento da velocidade da informação</a:t>
            </a:r>
          </a:p>
          <a:p>
            <a:endParaRPr lang="pt-BR" dirty="0" smtClean="0"/>
          </a:p>
          <a:p>
            <a:endParaRPr lang="pt-BR" dirty="0"/>
          </a:p>
        </p:txBody>
      </p:sp>
    </p:spTree>
    <p:extLst>
      <p:ext uri="{BB962C8B-B14F-4D97-AF65-F5344CB8AC3E}">
        <p14:creationId xmlns:p14="http://schemas.microsoft.com/office/powerpoint/2010/main" val="423356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Os efeitos atuais da Globalização</a:t>
            </a:r>
            <a:endParaRPr lang="pt-BR" b="1" dirty="0"/>
          </a:p>
        </p:txBody>
      </p:sp>
      <p:sp>
        <p:nvSpPr>
          <p:cNvPr id="3" name="Espaço Reservado para Conteúdo 2"/>
          <p:cNvSpPr>
            <a:spLocks noGrp="1"/>
          </p:cNvSpPr>
          <p:nvPr>
            <p:ph idx="1"/>
          </p:nvPr>
        </p:nvSpPr>
        <p:spPr/>
        <p:txBody>
          <a:bodyPr/>
          <a:lstStyle/>
          <a:p>
            <a:r>
              <a:rPr lang="pt-BR" dirty="0" smtClean="0"/>
              <a:t>Aumento da importância das Multinacionais e consequente enfraquecimento dos Estados</a:t>
            </a:r>
          </a:p>
          <a:p>
            <a:r>
              <a:rPr lang="pt-BR" dirty="0" smtClean="0"/>
              <a:t>Formação de blocos econômicos – Intenções protecionistas</a:t>
            </a:r>
          </a:p>
          <a:p>
            <a:r>
              <a:rPr lang="pt-BR" dirty="0" smtClean="0"/>
              <a:t>Padronização cultural – Indústria cultural</a:t>
            </a:r>
          </a:p>
          <a:p>
            <a:r>
              <a:rPr lang="pt-BR" dirty="0" smtClean="0"/>
              <a:t>Desigual acesso ao processo de globalização e de suas tecnologias – Aldeia global</a:t>
            </a:r>
          </a:p>
          <a:p>
            <a:r>
              <a:rPr lang="pt-BR" dirty="0" smtClean="0"/>
              <a:t>Divisão Internacional do Trabalho - DIT</a:t>
            </a:r>
          </a:p>
          <a:p>
            <a:endParaRPr lang="pt-BR" dirty="0"/>
          </a:p>
        </p:txBody>
      </p:sp>
    </p:spTree>
    <p:extLst>
      <p:ext uri="{BB962C8B-B14F-4D97-AF65-F5344CB8AC3E}">
        <p14:creationId xmlns:p14="http://schemas.microsoft.com/office/powerpoint/2010/main" val="12562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cqJIsMpxojk/TZp2OKv9caI/AAAAAAAAAB8/Xkcn-mHzq0w/s1600/Imagem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6712"/>
            <a:ext cx="9144000" cy="540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9612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242</Words>
  <Application>Microsoft Office PowerPoint</Application>
  <PresentationFormat>Apresentação na tela (4:3)</PresentationFormat>
  <Paragraphs>25</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Tema do Office</vt:lpstr>
      <vt:lpstr>Apresentação do PowerPoint</vt:lpstr>
      <vt:lpstr>O que é?</vt:lpstr>
      <vt:lpstr>Apresentação do PowerPoint</vt:lpstr>
      <vt:lpstr>A morte da princesa Diana</vt:lpstr>
      <vt:lpstr>Origem da Globalização</vt:lpstr>
      <vt:lpstr>Apresentação do PowerPoint</vt:lpstr>
      <vt:lpstr>Causas </vt:lpstr>
      <vt:lpstr>Os efeitos atuais da Globalização</vt:lpstr>
      <vt:lpstr>Apresentação do PowerPoint</vt:lpstr>
      <vt:lpstr>Apresentação do PowerPoint</vt:lpstr>
      <vt:lpstr>Transnacional</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Bertolini</dc:creator>
  <cp:lastModifiedBy>Marcos Bertolini</cp:lastModifiedBy>
  <cp:revision>4</cp:revision>
  <dcterms:created xsi:type="dcterms:W3CDTF">2016-09-15T20:53:12Z</dcterms:created>
  <dcterms:modified xsi:type="dcterms:W3CDTF">2016-09-15T21:34:52Z</dcterms:modified>
</cp:coreProperties>
</file>