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4" r:id="rId2"/>
    <p:sldId id="301" r:id="rId3"/>
    <p:sldId id="258" r:id="rId4"/>
    <p:sldId id="335" r:id="rId5"/>
    <p:sldId id="259" r:id="rId6"/>
    <p:sldId id="330" r:id="rId7"/>
    <p:sldId id="261" r:id="rId8"/>
    <p:sldId id="264" r:id="rId9"/>
    <p:sldId id="311" r:id="rId10"/>
    <p:sldId id="262" r:id="rId11"/>
    <p:sldId id="263" r:id="rId12"/>
    <p:sldId id="265" r:id="rId13"/>
    <p:sldId id="266" r:id="rId14"/>
    <p:sldId id="267" r:id="rId15"/>
    <p:sldId id="340" r:id="rId16"/>
    <p:sldId id="269" r:id="rId17"/>
    <p:sldId id="336" r:id="rId18"/>
    <p:sldId id="271" r:id="rId19"/>
    <p:sldId id="299" r:id="rId20"/>
    <p:sldId id="300" r:id="rId21"/>
    <p:sldId id="314" r:id="rId22"/>
    <p:sldId id="338" r:id="rId23"/>
    <p:sldId id="337" r:id="rId24"/>
    <p:sldId id="339" r:id="rId2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650B8-EC52-4CB3-A4F0-8047EFEB96A0}" type="datetimeFigureOut">
              <a:rPr lang="pt-BR"/>
              <a:t>15/03/2016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C48B0-C5DC-4EE9-A269-1507F8E1C717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69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C48B0-C5DC-4EE9-A269-1507F8E1C717}" type="slidenum">
              <a:rPr lang="pt-BR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33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9A31-2F54-46A5-89C4-E0FE084D9A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CD0F-8FF5-47F1-81E2-06087C9B70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E60B2-D6B8-4DAA-9383-7A706F17216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A437F-CD7D-4ECC-9CB4-A3E5E50B5F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410D-6825-480C-8D30-D6F7B71DB0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E3599-C02E-4B68-A472-4969FF600F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E8629-708D-4F01-A945-73F9103DC4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97F4-8794-4A30-A5EE-6ABD24E15F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30875-2D0C-468A-97D8-555C65FDA3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EAE9-376F-4D8D-99EA-65E09B917C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11C6F-C79F-4741-BE94-680417C4E4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CBBCA42-583A-4FAE-8DD7-CDA4C40D7C9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://projecaoastral.com/wp-content/uploads/2015/02/indo-para-o-oce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219853" cy="5765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Plano equatorial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pt-BR"/>
              <a:t>Divide a Terra em dois pólos: norte e sul, de forma igual. Também chamada linha do equador.</a:t>
            </a:r>
          </a:p>
          <a:p>
            <a:pPr eaLnBrk="1" hangingPunct="1"/>
            <a:endParaRPr lang="pt-BR" altLang="pt-BR"/>
          </a:p>
        </p:txBody>
      </p:sp>
      <p:pic>
        <p:nvPicPr>
          <p:cNvPr id="14340" name="Picture 4" descr="equ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141663"/>
            <a:ext cx="72009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Paralelos e Meridianos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Paralelos : São linhas imaginárias paralelas ao plano equatorial. </a:t>
            </a:r>
          </a:p>
          <a:p>
            <a:pPr eaLnBrk="1" hangingPunct="1"/>
            <a:r>
              <a:rPr lang="pt-BR" altLang="pt-BR"/>
              <a:t>Meridianos :São linhas imaginárias paralelas ao meridiano de Greenwich que ligam os pólos norte e sul. </a:t>
            </a:r>
          </a:p>
        </p:txBody>
      </p:sp>
      <p:pic>
        <p:nvPicPr>
          <p:cNvPr id="15364" name="Picture 5" descr="meridianossss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4437063"/>
            <a:ext cx="50736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Latitude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É a distância medida em graus de um determinado ponto do planeta entre o arco do meridiano e a linha do equador. Pode variar de 0º até 90º para N ou S.</a:t>
            </a:r>
          </a:p>
        </p:txBody>
      </p:sp>
      <p:pic>
        <p:nvPicPr>
          <p:cNvPr id="16388" name="Picture 4" descr="Latitude_(PSF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0" y="3789363"/>
            <a:ext cx="260032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Longitude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É a localização de um ponto da superfície medida em graus, nos paralelos e no meridiano de Greenwich. Varia de 0º até a 180º L ou O. </a:t>
            </a:r>
          </a:p>
          <a:p>
            <a:pPr eaLnBrk="1" hangingPunct="1"/>
            <a:endParaRPr lang="pt-BR" altLang="pt-BR"/>
          </a:p>
        </p:txBody>
      </p:sp>
      <p:pic>
        <p:nvPicPr>
          <p:cNvPr id="17412" name="Picture 4" descr="gloac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41663"/>
            <a:ext cx="47117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Latitude &amp; Longitude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18436" name="Picture 5" descr="ndfdn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8497887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2" y="43624"/>
            <a:ext cx="8839841" cy="65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72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Fusos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O movimento de rotação da Terra sobre seu eixo e a incidência solar criam as variações como manhã, tarde, noite perfazendo o dia em 24 horas distintas.</a:t>
            </a:r>
          </a:p>
          <a:p>
            <a:pPr eaLnBrk="1" hangingPunct="1"/>
            <a:r>
              <a:rPr lang="pt-BR" altLang="pt-BR"/>
              <a:t>a Terra possui 360º,se dividirmos por 24 horas, obteremos 15º, que é a distância entre dois meridianos, corresponde  a 1 hora, isso é denominado fuso horário.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 descr="C:\Users\a8074216\Downloads\PLANETA_TERRA_GIRANDO_BY_DELLSIGNE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848061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/>
              <a:t>O ponto Zero é Greenwich ao leste, a cada 15º aumenta 1 hora; e a oeste, a cada 15º diminui 1hora.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6868" name="Picture 4" descr="fusos-horar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92275"/>
            <a:ext cx="8497887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7891" name="Picture 2" descr="D:\atlas cortado\fuso horario teoric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08737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051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2052" name="Picture 2" descr="D:\atlas cortado\Planisféri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915" name="Picture 2" descr="D:\atlas cortado\fuso horario politic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9939" name="Picture 2" descr="C:\Users\_9039660\Desktop\fuso b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8137525" cy="56896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campe.org.br/admin/wp-content/uploads/2013/11/exercicios-fisicos-bicicl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979712" y="2060848"/>
            <a:ext cx="5391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/>
              <a:t>Exercícios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4" name="Picture 6" descr="http://1.bp.blogspot.com/_MD7iv6EINac/TOFzFrXmw4I/AAAAAAAAABY/iCVoWjXtxRI/s1600/exerc%25C3%25ADcio+sobre+coord.+g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90175"/>
            <a:ext cx="3648280" cy="676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692696"/>
            <a:ext cx="790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Uma família embarca em uma viagem às 14:00 horas, do dia 03 de março, </a:t>
            </a:r>
          </a:p>
          <a:p>
            <a:r>
              <a:rPr lang="pt-BR" dirty="0"/>
              <a:t>de um ponto A (localizado a 30° O) com destino a B (localizado a 45° L). </a:t>
            </a:r>
          </a:p>
          <a:p>
            <a:r>
              <a:rPr lang="pt-BR" dirty="0"/>
              <a:t>O tempo de voo é de 10 horas. Qual o dia e o horário de chegada da </a:t>
            </a:r>
          </a:p>
          <a:p>
            <a:r>
              <a:rPr lang="pt-BR" dirty="0"/>
              <a:t>família ao ponto B?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470025"/>
          </a:xfrm>
        </p:spPr>
        <p:txBody>
          <a:bodyPr/>
          <a:lstStyle/>
          <a:p>
            <a:pPr eaLnBrk="1" hangingPunct="1"/>
            <a:r>
              <a:rPr lang="pt-BR" altLang="pt-BR"/>
              <a:t>Noções básicas e orientação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060575"/>
            <a:ext cx="8785225" cy="4608513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4100" name="Picture 4" descr="sexy rosa dos ven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205038"/>
            <a:ext cx="453548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051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2052" name="Picture 2" descr="D:\atlas cortado\Planisféri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Orientação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Meios de orientação :</a:t>
            </a:r>
          </a:p>
          <a:p>
            <a:pPr eaLnBrk="1" hangingPunct="1"/>
            <a:r>
              <a:rPr lang="pt-BR" altLang="pt-BR"/>
              <a:t>Sol (nasce no L, se põe no O).</a:t>
            </a:r>
          </a:p>
          <a:p>
            <a:pPr eaLnBrk="1" hangingPunct="1"/>
            <a:r>
              <a:rPr lang="pt-BR" altLang="pt-BR"/>
              <a:t>Lua (idêntico ao sol).</a:t>
            </a:r>
          </a:p>
          <a:p>
            <a:pPr eaLnBrk="1" hangingPunct="1"/>
            <a:r>
              <a:rPr lang="pt-BR" altLang="pt-BR"/>
              <a:t>Cruzeiro do Sul (sempre aponta pro S).</a:t>
            </a:r>
          </a:p>
          <a:p>
            <a:pPr eaLnBrk="1" hangingPunct="1"/>
            <a:r>
              <a:rPr lang="pt-BR" altLang="pt-BR"/>
              <a:t>Bussola (sempre aponta para o N magnético).</a:t>
            </a:r>
          </a:p>
          <a:p>
            <a:pPr eaLnBrk="1" hangingPunct="1"/>
            <a:r>
              <a:rPr lang="pt-BR" altLang="pt-BR"/>
              <a:t>Rosa dos ventos (Formada pelos pontos cardeais).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820150" cy="6408738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Coordenadas geográficas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 Linhas imaginárias pelas quais a Terra foi “cortada”, são os paralelos e meridianos, através deles é possível estabelecer localizações precisas em qualquer ponto do planeta.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pt-BR"/>
              <a:t>Meridiano de Greenwich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/>
              <a:t>tornou-se um meridiano referencial em 1884. Servindo como um divisor entre Ocidente e Oriente.</a:t>
            </a:r>
          </a:p>
        </p:txBody>
      </p:sp>
      <p:pic>
        <p:nvPicPr>
          <p:cNvPr id="12292" name="Picture 4" descr="Untitled-1(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3716338"/>
            <a:ext cx="638968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3316" name="Picture 2" descr="I:\IMAGENS LUAN HJ\planisferio ocid or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355</Words>
  <Application>Microsoft Office PowerPoint</Application>
  <PresentationFormat>Apresentação na tela (4:3)</PresentationFormat>
  <Paragraphs>32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Calibri</vt:lpstr>
      <vt:lpstr>Design padrão</vt:lpstr>
      <vt:lpstr>Apresentação do PowerPoint</vt:lpstr>
      <vt:lpstr>Apresentação do PowerPoint</vt:lpstr>
      <vt:lpstr>Noções básicas e orientação</vt:lpstr>
      <vt:lpstr>Apresentação do PowerPoint</vt:lpstr>
      <vt:lpstr>Orientação</vt:lpstr>
      <vt:lpstr>Apresentação do PowerPoint</vt:lpstr>
      <vt:lpstr>Coordenadas geográficas</vt:lpstr>
      <vt:lpstr>Meridiano de Greenwich</vt:lpstr>
      <vt:lpstr>Apresentação do PowerPoint</vt:lpstr>
      <vt:lpstr>Plano equatorial</vt:lpstr>
      <vt:lpstr>Paralelos e Meridianos</vt:lpstr>
      <vt:lpstr>Latitude</vt:lpstr>
      <vt:lpstr>Longitude</vt:lpstr>
      <vt:lpstr>Latitude &amp; Longitude</vt:lpstr>
      <vt:lpstr>Apresentação do PowerPoint</vt:lpstr>
      <vt:lpstr>Fusos</vt:lpstr>
      <vt:lpstr>Apresentação do PowerPoint</vt:lpstr>
      <vt:lpstr>O ponto Zero é Greenwich ao leste, a cada 15º aumenta 1 hora; e a oeste, a cada 15º diminui 1hora.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Cartografia</dc:title>
  <dc:creator>Bianca</dc:creator>
  <cp:lastModifiedBy>SILVANA</cp:lastModifiedBy>
  <cp:revision>65</cp:revision>
  <dcterms:created xsi:type="dcterms:W3CDTF">2013-11-20T13:16:32Z</dcterms:created>
  <dcterms:modified xsi:type="dcterms:W3CDTF">2016-03-15T14:50:17Z</dcterms:modified>
</cp:coreProperties>
</file>