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59AFA-9C4B-48DE-B700-6105A6251D9E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C304-CCD8-495D-AC6A-97007B2ACD4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76672"/>
            <a:ext cx="83533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Classes Funcionais de Compostos Orgânicos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91680" y="260648"/>
            <a:ext cx="5688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Ácidos Carboxílicos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080632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2814638"/>
            <a:ext cx="7048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437112"/>
            <a:ext cx="6762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797905" cy="436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91880" y="260648"/>
            <a:ext cx="1955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Éteres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060" y="1268760"/>
            <a:ext cx="643715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7239976" cy="239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2233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Ésteres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387706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7143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510361" cy="465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19872" y="332656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Aminas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320480" cy="131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2771775"/>
            <a:ext cx="79343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47864" y="332656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Amidas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3773708" cy="208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76676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544615" cy="135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67599"/>
            <a:ext cx="5616624" cy="50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3285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5260429" cy="444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9815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49080"/>
            <a:ext cx="50863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76672"/>
            <a:ext cx="83533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Classes Funcionais de Compostos Orgânicos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686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66579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469439" cy="58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3016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52482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085854" cy="50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579269" cy="491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14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52525"/>
            <a:ext cx="41814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772" y="1772816"/>
            <a:ext cx="48962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0139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Destilação Fracionada do Petróleo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7443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7394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1476375"/>
            <a:ext cx="71945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403648" y="404664"/>
            <a:ext cx="634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Ressonância Benzeno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896544" cy="44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403648" y="404664"/>
            <a:ext cx="634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Ressonância Benzeno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19872" y="260648"/>
            <a:ext cx="225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Álcoois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665121" cy="15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5953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653136"/>
            <a:ext cx="6705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75856" y="332656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Aldeídos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124089" cy="153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21088"/>
            <a:ext cx="179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03848" y="260648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Aldeídos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4569981" cy="16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2881313"/>
            <a:ext cx="4819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7762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</Words>
  <Application>Microsoft Office PowerPoint</Application>
  <PresentationFormat>Apresentação na tela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2016-08-30T21:37:49Z</dcterms:created>
  <dcterms:modified xsi:type="dcterms:W3CDTF">2016-08-30T22:25:34Z</dcterms:modified>
</cp:coreProperties>
</file>