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autoCompressPictures="0" embedTrueTypeFonts="1" strictFirstAndLastChars="0" saveSubsetFonts="1">
  <p:sldMasterIdLst>
    <p:sldMasterId id="2147483659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</p:sldIdLst>
  <p:sldSz cy="6858000" cx="9144000"/>
  <p:notesSz cx="6858000" cy="9144000"/>
  <p:embeddedFontLst>
    <p:embeddedFont>
      <p:font typeface="Architects Daughter"/>
      <p:regular r:id="rId19"/>
    </p:embeddedFont>
    <p:embeddedFont>
      <p:font typeface="Aclonica"/>
      <p:regular r:id="rId20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/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Aclonica-regular.fntdata"/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15" Type="http://schemas.openxmlformats.org/officeDocument/2006/relationships/slide" Target="slides/slide11.xml"/><Relationship Id="rId14" Type="http://schemas.openxmlformats.org/officeDocument/2006/relationships/slide" Target="slides/slide10.xml"/><Relationship Id="rId17" Type="http://schemas.openxmlformats.org/officeDocument/2006/relationships/slide" Target="slides/slide13.xml"/><Relationship Id="rId16" Type="http://schemas.openxmlformats.org/officeDocument/2006/relationships/slide" Target="slides/slide12.xml"/><Relationship Id="rId5" Type="http://schemas.openxmlformats.org/officeDocument/2006/relationships/slide" Target="slides/slide1.xml"/><Relationship Id="rId19" Type="http://schemas.openxmlformats.org/officeDocument/2006/relationships/font" Target="fonts/ArchitectsDaughter-regular.fntdata"/><Relationship Id="rId6" Type="http://schemas.openxmlformats.org/officeDocument/2006/relationships/slide" Target="slides/slide2.xml"/><Relationship Id="rId18" Type="http://schemas.openxmlformats.org/officeDocument/2006/relationships/slide" Target="slides/slide14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 txBox="1"/>
          <p:nvPr>
            <p:ph idx="2" type="hdr"/>
          </p:nvPr>
        </p:nvSpPr>
        <p:spPr>
          <a:xfrm>
            <a:off x="0" y="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spcBef>
                <a:spcPts val="0"/>
              </a:spcBef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Shape 4"/>
          <p:cNvSpPr txBox="1"/>
          <p:nvPr>
            <p:ph idx="10" type="dt"/>
          </p:nvPr>
        </p:nvSpPr>
        <p:spPr>
          <a:xfrm>
            <a:off x="3884612" y="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r">
              <a:spcBef>
                <a:spcPts val="0"/>
              </a:spcBef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Shape 5"/>
          <p:cNvSpPr/>
          <p:nvPr>
            <p:ph idx="3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6" name="Shape 6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spcBef>
                <a:spcPts val="0"/>
              </a:spcBef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Shape 7"/>
          <p:cNvSpPr txBox="1"/>
          <p:nvPr>
            <p:ph idx="11" type="ftr"/>
          </p:nvPr>
        </p:nvSpPr>
        <p:spPr>
          <a:xfrm>
            <a:off x="0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l">
              <a:spcBef>
                <a:spcPts val="0"/>
              </a:spcBef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Shape 8"/>
          <p:cNvSpPr txBox="1"/>
          <p:nvPr>
            <p:ph idx="12" type="sldNum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i="0" lang="pt-BR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 accent1="accent1" accent2="accent2" accent3="accent3" accent4="accent4" accent5="accent5" accent6="accent6" bg1="lt1" bg2="dk2" tx1="dk1" tx2="lt2" folHlink="folHlink" hlink="hlink"/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Shape 93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4" name="Shape 94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95" name="Shape 95"/>
          <p:cNvSpPr txBox="1"/>
          <p:nvPr>
            <p:ph idx="12" type="sldNum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</p:spPr>
        <p:txBody>
          <a:bodyPr anchorCtr="0" anchor="b" bIns="45700" lIns="91425" rIns="91425" tIns="45700">
            <a:noAutofit/>
          </a:bodyPr>
          <a:lstStyle/>
          <a:p>
            <a:pPr lvl="0">
              <a:spcBef>
                <a:spcPts val="0"/>
              </a:spcBef>
              <a:buClr>
                <a:srgbClr val="000000"/>
              </a:buClr>
              <a:buSzPct val="25000"/>
              <a:buFont typeface="Arial"/>
              <a:buNone/>
            </a:pPr>
            <a:fld id="{00000000-1234-1234-1234-123412341234}" type="slidenum">
              <a:rPr lang="pt-BR"/>
              <a:t>‹#›</a:t>
            </a:fld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81" name="Shape 2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" name="Shape 282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83" name="Shape 283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84" name="Shape 284"/>
          <p:cNvSpPr txBox="1"/>
          <p:nvPr>
            <p:ph idx="12" type="sldNum"/>
          </p:nvPr>
        </p:nvSpPr>
        <p:spPr>
          <a:xfrm>
            <a:off x="3884612" y="8685213"/>
            <a:ext cx="2971800" cy="457200"/>
          </a:xfrm>
          <a:prstGeom prst="rect">
            <a:avLst/>
          </a:prstGeom>
        </p:spPr>
        <p:txBody>
          <a:bodyPr anchorCtr="0" anchor="b" bIns="45700" lIns="91425" rIns="91425" tIns="45700">
            <a:noAutofit/>
          </a:bodyPr>
          <a:lstStyle/>
          <a:p>
            <a:pPr lvl="0" rtl="0">
              <a:spcBef>
                <a:spcPts val="0"/>
              </a:spcBef>
              <a:buNone/>
            </a:pPr>
            <a:fld id="{00000000-1234-1234-1234-123412341234}" type="slidenum">
              <a:rPr lang="pt-BR"/>
              <a:t>‹#›</a:t>
            </a:fld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303" name="Shape 3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4" name="Shape 304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05" name="Shape 305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06" name="Shape 306"/>
          <p:cNvSpPr txBox="1"/>
          <p:nvPr>
            <p:ph idx="12" type="sldNum"/>
          </p:nvPr>
        </p:nvSpPr>
        <p:spPr>
          <a:xfrm>
            <a:off x="3884612" y="8685213"/>
            <a:ext cx="2971800" cy="457200"/>
          </a:xfrm>
          <a:prstGeom prst="rect">
            <a:avLst/>
          </a:prstGeom>
        </p:spPr>
        <p:txBody>
          <a:bodyPr anchorCtr="0" anchor="b" bIns="45700" lIns="91425" rIns="91425" tIns="45700">
            <a:noAutofit/>
          </a:bodyPr>
          <a:lstStyle/>
          <a:p>
            <a:pPr lvl="0" rtl="0">
              <a:spcBef>
                <a:spcPts val="0"/>
              </a:spcBef>
              <a:buNone/>
            </a:pPr>
            <a:fld id="{00000000-1234-1234-1234-123412341234}" type="slidenum">
              <a:rPr lang="pt-BR"/>
              <a:t>‹#›</a:t>
            </a:fld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327" name="Shape 3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8" name="Shape 328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29" name="Shape 329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30" name="Shape 330"/>
          <p:cNvSpPr txBox="1"/>
          <p:nvPr>
            <p:ph idx="12" type="sldNum"/>
          </p:nvPr>
        </p:nvSpPr>
        <p:spPr>
          <a:xfrm>
            <a:off x="3884612" y="8685213"/>
            <a:ext cx="2971800" cy="457200"/>
          </a:xfrm>
          <a:prstGeom prst="rect">
            <a:avLst/>
          </a:prstGeom>
        </p:spPr>
        <p:txBody>
          <a:bodyPr anchorCtr="0" anchor="b" bIns="45700" lIns="91425" rIns="91425" tIns="45700">
            <a:noAutofit/>
          </a:bodyPr>
          <a:lstStyle/>
          <a:p>
            <a:pPr lvl="0" rtl="0">
              <a:spcBef>
                <a:spcPts val="0"/>
              </a:spcBef>
              <a:buNone/>
            </a:pPr>
            <a:fld id="{00000000-1234-1234-1234-123412341234}" type="slidenum">
              <a:rPr lang="pt-BR"/>
              <a:t>‹#›</a:t>
            </a:fld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345" name="Shape 3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6" name="Shape 346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47" name="Shape 347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48" name="Shape 348"/>
          <p:cNvSpPr txBox="1"/>
          <p:nvPr>
            <p:ph idx="12" type="sldNum"/>
          </p:nvPr>
        </p:nvSpPr>
        <p:spPr>
          <a:xfrm>
            <a:off x="3884612" y="8685213"/>
            <a:ext cx="2971800" cy="457200"/>
          </a:xfrm>
          <a:prstGeom prst="rect">
            <a:avLst/>
          </a:prstGeom>
        </p:spPr>
        <p:txBody>
          <a:bodyPr anchorCtr="0" anchor="b" bIns="45700" lIns="91425" rIns="91425" tIns="45700">
            <a:noAutofit/>
          </a:bodyPr>
          <a:lstStyle/>
          <a:p>
            <a:pPr lvl="0" rtl="0">
              <a:spcBef>
                <a:spcPts val="0"/>
              </a:spcBef>
              <a:buNone/>
            </a:pPr>
            <a:fld id="{00000000-1234-1234-1234-123412341234}" type="slidenum">
              <a:rPr lang="pt-BR"/>
              <a:t>‹#›</a:t>
            </a:fld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364" name="Shape 3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5" name="Shape 365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66" name="Shape 366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67" name="Shape 367"/>
          <p:cNvSpPr txBox="1"/>
          <p:nvPr>
            <p:ph idx="12" type="sldNum"/>
          </p:nvPr>
        </p:nvSpPr>
        <p:spPr>
          <a:xfrm>
            <a:off x="3884612" y="8685213"/>
            <a:ext cx="2971800" cy="457200"/>
          </a:xfrm>
          <a:prstGeom prst="rect">
            <a:avLst/>
          </a:prstGeom>
        </p:spPr>
        <p:txBody>
          <a:bodyPr anchorCtr="0" anchor="b" bIns="45700" lIns="91425" rIns="91425" tIns="45700">
            <a:noAutofit/>
          </a:bodyPr>
          <a:lstStyle/>
          <a:p>
            <a:pPr lvl="0" rtl="0">
              <a:spcBef>
                <a:spcPts val="0"/>
              </a:spcBef>
              <a:buNone/>
            </a:pPr>
            <a:fld id="{00000000-1234-1234-1234-123412341234}" type="slidenum">
              <a:rPr lang="pt-BR"/>
              <a:t>‹#›</a:t>
            </a:fld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Shape 111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2" name="Shape 112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13" name="Shape 113"/>
          <p:cNvSpPr txBox="1"/>
          <p:nvPr>
            <p:ph idx="12" type="sldNum"/>
          </p:nvPr>
        </p:nvSpPr>
        <p:spPr>
          <a:xfrm>
            <a:off x="3884612" y="8685213"/>
            <a:ext cx="2971800" cy="457200"/>
          </a:xfrm>
          <a:prstGeom prst="rect">
            <a:avLst/>
          </a:prstGeom>
        </p:spPr>
        <p:txBody>
          <a:bodyPr anchorCtr="0" anchor="b" bIns="45700" lIns="91425" rIns="91425" tIns="45700">
            <a:noAutofit/>
          </a:bodyPr>
          <a:lstStyle/>
          <a:p>
            <a:pPr lvl="0" rtl="0">
              <a:spcBef>
                <a:spcPts val="0"/>
              </a:spcBef>
              <a:buNone/>
            </a:pPr>
            <a:fld id="{00000000-1234-1234-1234-123412341234}" type="slidenum">
              <a:rPr lang="pt-BR"/>
              <a:t>‹#›</a:t>
            </a:fld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Shape 132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3" name="Shape 133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34" name="Shape 134"/>
          <p:cNvSpPr txBox="1"/>
          <p:nvPr>
            <p:ph idx="12" type="sldNum"/>
          </p:nvPr>
        </p:nvSpPr>
        <p:spPr>
          <a:xfrm>
            <a:off x="3884612" y="8685213"/>
            <a:ext cx="2971800" cy="457200"/>
          </a:xfrm>
          <a:prstGeom prst="rect">
            <a:avLst/>
          </a:prstGeom>
        </p:spPr>
        <p:txBody>
          <a:bodyPr anchorCtr="0" anchor="b" bIns="45700" lIns="91425" rIns="91425" tIns="45700">
            <a:noAutofit/>
          </a:bodyPr>
          <a:lstStyle/>
          <a:p>
            <a:pPr lvl="0" rtl="0">
              <a:spcBef>
                <a:spcPts val="0"/>
              </a:spcBef>
              <a:buNone/>
            </a:pPr>
            <a:fld id="{00000000-1234-1234-1234-123412341234}" type="slidenum">
              <a:rPr lang="pt-BR"/>
              <a:t>‹#›</a:t>
            </a:fld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53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Shape 154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5" name="Shape 155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56" name="Shape 156"/>
          <p:cNvSpPr txBox="1"/>
          <p:nvPr>
            <p:ph idx="12" type="sldNum"/>
          </p:nvPr>
        </p:nvSpPr>
        <p:spPr>
          <a:xfrm>
            <a:off x="3884612" y="8685213"/>
            <a:ext cx="2971800" cy="457200"/>
          </a:xfrm>
          <a:prstGeom prst="rect">
            <a:avLst/>
          </a:prstGeom>
        </p:spPr>
        <p:txBody>
          <a:bodyPr anchorCtr="0" anchor="b" bIns="45700" lIns="91425" rIns="91425" tIns="45700">
            <a:noAutofit/>
          </a:bodyPr>
          <a:lstStyle/>
          <a:p>
            <a:pPr lvl="0" rtl="0">
              <a:spcBef>
                <a:spcPts val="0"/>
              </a:spcBef>
              <a:buNone/>
            </a:pPr>
            <a:fld id="{00000000-1234-1234-1234-123412341234}" type="slidenum">
              <a:rPr lang="pt-BR"/>
              <a:t>‹#›</a:t>
            </a:fld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73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Shape 174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5" name="Shape 175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76" name="Shape 176"/>
          <p:cNvSpPr txBox="1"/>
          <p:nvPr>
            <p:ph idx="12" type="sldNum"/>
          </p:nvPr>
        </p:nvSpPr>
        <p:spPr>
          <a:xfrm>
            <a:off x="3884612" y="8685213"/>
            <a:ext cx="2971800" cy="457200"/>
          </a:xfrm>
          <a:prstGeom prst="rect">
            <a:avLst/>
          </a:prstGeom>
        </p:spPr>
        <p:txBody>
          <a:bodyPr anchorCtr="0" anchor="b" bIns="45700" lIns="91425" rIns="91425" tIns="45700">
            <a:noAutofit/>
          </a:bodyPr>
          <a:lstStyle/>
          <a:p>
            <a:pPr lvl="0" rtl="0">
              <a:spcBef>
                <a:spcPts val="0"/>
              </a:spcBef>
              <a:buNone/>
            </a:pPr>
            <a:fld id="{00000000-1234-1234-1234-123412341234}" type="slidenum">
              <a:rPr lang="pt-BR"/>
              <a:t>‹#›</a:t>
            </a:fld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99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Shape 200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1" name="Shape 201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02" name="Shape 202"/>
          <p:cNvSpPr txBox="1"/>
          <p:nvPr>
            <p:ph idx="12" type="sldNum"/>
          </p:nvPr>
        </p:nvSpPr>
        <p:spPr>
          <a:xfrm>
            <a:off x="3884612" y="8685213"/>
            <a:ext cx="2971800" cy="457200"/>
          </a:xfrm>
          <a:prstGeom prst="rect">
            <a:avLst/>
          </a:prstGeom>
        </p:spPr>
        <p:txBody>
          <a:bodyPr anchorCtr="0" anchor="b" bIns="45700" lIns="91425" rIns="91425" tIns="45700">
            <a:noAutofit/>
          </a:bodyPr>
          <a:lstStyle/>
          <a:p>
            <a:pPr lvl="0" rtl="0">
              <a:spcBef>
                <a:spcPts val="0"/>
              </a:spcBef>
              <a:buNone/>
            </a:pPr>
            <a:fld id="{00000000-1234-1234-1234-123412341234}" type="slidenum">
              <a:rPr lang="pt-BR"/>
              <a:t>‹#›</a:t>
            </a:fld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18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Shape 219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0" name="Shape 220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21" name="Shape 221"/>
          <p:cNvSpPr txBox="1"/>
          <p:nvPr>
            <p:ph idx="12" type="sldNum"/>
          </p:nvPr>
        </p:nvSpPr>
        <p:spPr>
          <a:xfrm>
            <a:off x="3884612" y="8685213"/>
            <a:ext cx="2971800" cy="457200"/>
          </a:xfrm>
          <a:prstGeom prst="rect">
            <a:avLst/>
          </a:prstGeom>
        </p:spPr>
        <p:txBody>
          <a:bodyPr anchorCtr="0" anchor="b" bIns="45700" lIns="91425" rIns="91425" tIns="45700">
            <a:noAutofit/>
          </a:bodyPr>
          <a:lstStyle/>
          <a:p>
            <a:pPr lvl="0" rtl="0">
              <a:spcBef>
                <a:spcPts val="0"/>
              </a:spcBef>
              <a:buNone/>
            </a:pPr>
            <a:fld id="{00000000-1234-1234-1234-123412341234}" type="slidenum">
              <a:rPr lang="pt-BR"/>
              <a:t>‹#›</a:t>
            </a:fld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41" name="Shape 2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" name="Shape 242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43" name="Shape 243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44" name="Shape 244"/>
          <p:cNvSpPr txBox="1"/>
          <p:nvPr>
            <p:ph idx="12" type="sldNum"/>
          </p:nvPr>
        </p:nvSpPr>
        <p:spPr>
          <a:xfrm>
            <a:off x="3884612" y="8685213"/>
            <a:ext cx="2971800" cy="457200"/>
          </a:xfrm>
          <a:prstGeom prst="rect">
            <a:avLst/>
          </a:prstGeom>
        </p:spPr>
        <p:txBody>
          <a:bodyPr anchorCtr="0" anchor="b" bIns="45700" lIns="91425" rIns="91425" tIns="45700">
            <a:noAutofit/>
          </a:bodyPr>
          <a:lstStyle/>
          <a:p>
            <a:pPr lvl="0" rtl="0">
              <a:spcBef>
                <a:spcPts val="0"/>
              </a:spcBef>
              <a:buNone/>
            </a:pPr>
            <a:fld id="{00000000-1234-1234-1234-123412341234}" type="slidenum">
              <a:rPr lang="pt-BR"/>
              <a:t>‹#›</a:t>
            </a:fld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62" name="Shape 2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3" name="Shape 263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64" name="Shape 26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65" name="Shape 265"/>
          <p:cNvSpPr txBox="1"/>
          <p:nvPr>
            <p:ph idx="12" type="sldNum"/>
          </p:nvPr>
        </p:nvSpPr>
        <p:spPr>
          <a:xfrm>
            <a:off x="3884612" y="8685213"/>
            <a:ext cx="2971800" cy="457200"/>
          </a:xfrm>
          <a:prstGeom prst="rect">
            <a:avLst/>
          </a:prstGeom>
        </p:spPr>
        <p:txBody>
          <a:bodyPr anchorCtr="0" anchor="b" bIns="45700" lIns="91425" rIns="91425" tIns="45700">
            <a:noAutofit/>
          </a:bodyPr>
          <a:lstStyle/>
          <a:p>
            <a:pPr lvl="0" rtl="0">
              <a:spcBef>
                <a:spcPts val="0"/>
              </a:spcBef>
              <a:buNone/>
            </a:pPr>
            <a:fld id="{00000000-1234-1234-1234-123412341234}" type="slidenum">
              <a:rPr lang="pt-BR"/>
              <a:t>‹#›</a:t>
            </a:fld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">
  <p:cSld name="Slide de título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ape 16"/>
          <p:cNvSpPr txBox="1"/>
          <p:nvPr>
            <p:ph type="ctrTitle"/>
          </p:nvPr>
        </p:nvSpPr>
        <p:spPr>
          <a:xfrm>
            <a:off x="685800" y="2130425"/>
            <a:ext cx="7772400" cy="1470024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spcBef>
                <a:spcPts val="0"/>
              </a:spcBef>
              <a:buClr>
                <a:schemeClr val="lt1"/>
              </a:buClr>
              <a:buFont typeface="Calibri"/>
              <a:buNone/>
              <a:defRPr b="0" i="0" sz="44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l">
              <a:spcBef>
                <a:spcPts val="0"/>
              </a:spcBef>
              <a:defRPr/>
            </a:lvl2pPr>
            <a:lvl3pPr indent="0" lvl="2" marL="0" marR="0" rtl="0" algn="l">
              <a:spcBef>
                <a:spcPts val="0"/>
              </a:spcBef>
              <a:defRPr/>
            </a:lvl3pPr>
            <a:lvl4pPr indent="0" lvl="3" marL="0" marR="0" rtl="0" algn="l">
              <a:spcBef>
                <a:spcPts val="0"/>
              </a:spcBef>
              <a:defRPr/>
            </a:lvl4pPr>
            <a:lvl5pPr indent="0" lvl="4" marL="0" marR="0" rtl="0" algn="l">
              <a:spcBef>
                <a:spcPts val="0"/>
              </a:spcBef>
              <a:defRPr/>
            </a:lvl5pPr>
            <a:lvl6pPr indent="0" lvl="5" marL="0" marR="0" rtl="0" algn="l">
              <a:spcBef>
                <a:spcPts val="0"/>
              </a:spcBef>
              <a:defRPr/>
            </a:lvl6pPr>
            <a:lvl7pPr indent="0" lvl="6" marL="0" marR="0" rtl="0" algn="l">
              <a:spcBef>
                <a:spcPts val="0"/>
              </a:spcBef>
              <a:defRPr/>
            </a:lvl7pPr>
            <a:lvl8pPr indent="0" lvl="7" marL="0" marR="0" rtl="0" algn="l">
              <a:spcBef>
                <a:spcPts val="0"/>
              </a:spcBef>
              <a:defRPr/>
            </a:lvl8pPr>
            <a:lvl9pPr indent="0" lvl="8" marL="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17" name="Shape 17"/>
          <p:cNvSpPr txBox="1"/>
          <p:nvPr>
            <p:ph idx="1" type="subTitle"/>
          </p:nvPr>
        </p:nvSpPr>
        <p:spPr>
          <a:xfrm>
            <a:off x="1371600" y="3886200"/>
            <a:ext cx="6400799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ctr">
              <a:spcBef>
                <a:spcPts val="640"/>
              </a:spcBef>
              <a:buClr>
                <a:schemeClr val="lt1"/>
              </a:buClr>
              <a:buFont typeface="Arial"/>
              <a:buNone/>
              <a:defRPr b="0" i="0" sz="3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ctr">
              <a:spcBef>
                <a:spcPts val="560"/>
              </a:spcBef>
              <a:buClr>
                <a:schemeClr val="lt1"/>
              </a:buClr>
              <a:buFont typeface="Arial"/>
              <a:buNone/>
              <a:defRPr b="0" i="0" sz="2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ctr">
              <a:spcBef>
                <a:spcPts val="480"/>
              </a:spcBef>
              <a:buClr>
                <a:schemeClr val="lt1"/>
              </a:buClr>
              <a:buFont typeface="Arial"/>
              <a:buNone/>
              <a:defRPr b="0" i="0" sz="24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ctr">
              <a:spcBef>
                <a:spcPts val="400"/>
              </a:spcBef>
              <a:buClr>
                <a:schemeClr val="lt1"/>
              </a:buClr>
              <a:buFont typeface="Arial"/>
              <a:buNone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ctr">
              <a:spcBef>
                <a:spcPts val="400"/>
              </a:spcBef>
              <a:buClr>
                <a:schemeClr val="lt1"/>
              </a:buClr>
              <a:buFont typeface="Arial"/>
              <a:buNone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ctr">
              <a:spcBef>
                <a:spcPts val="400"/>
              </a:spcBef>
              <a:buClr>
                <a:schemeClr val="lt1"/>
              </a:buClr>
              <a:buFont typeface="Arial"/>
              <a:buNone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ctr">
              <a:spcBef>
                <a:spcPts val="400"/>
              </a:spcBef>
              <a:buClr>
                <a:schemeClr val="lt1"/>
              </a:buClr>
              <a:buFont typeface="Arial"/>
              <a:buNone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ctr">
              <a:spcBef>
                <a:spcPts val="400"/>
              </a:spcBef>
              <a:buClr>
                <a:schemeClr val="lt1"/>
              </a:buClr>
              <a:buFont typeface="Arial"/>
              <a:buNone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ctr">
              <a:spcBef>
                <a:spcPts val="400"/>
              </a:spcBef>
              <a:buClr>
                <a:schemeClr val="lt1"/>
              </a:buClr>
              <a:buFont typeface="Arial"/>
              <a:buNone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8" name="Shape 18"/>
          <p:cNvSpPr txBox="1"/>
          <p:nvPr>
            <p:ph idx="10" type="dt"/>
          </p:nvPr>
        </p:nvSpPr>
        <p:spPr>
          <a:xfrm>
            <a:off x="457200" y="6356351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spcBef>
                <a:spcPts val="0"/>
              </a:spcBef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9" name="Shape 19"/>
          <p:cNvSpPr txBox="1"/>
          <p:nvPr>
            <p:ph idx="11" type="ftr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spcBef>
                <a:spcPts val="0"/>
              </a:spcBef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0" name="Shape 20"/>
          <p:cNvSpPr txBox="1"/>
          <p:nvPr>
            <p:ph idx="12" type="sldNum"/>
          </p:nvPr>
        </p:nvSpPr>
        <p:spPr>
          <a:xfrm>
            <a:off x="6553200" y="6356351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i="0" lang="pt-BR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vertTx">
  <p:cSld name="Título e texto vertical"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Shape 81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lvl="0" rtl="0" algn="ctr">
              <a:spcBef>
                <a:spcPts val="0"/>
              </a:spcBef>
              <a:buClr>
                <a:schemeClr val="lt1"/>
              </a:buClr>
              <a:buFont typeface="Calibri"/>
              <a:buNone/>
              <a:defRPr sz="4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/>
        </p:txBody>
      </p:sp>
      <p:sp>
        <p:nvSpPr>
          <p:cNvPr id="82" name="Shape 82"/>
          <p:cNvSpPr txBox="1"/>
          <p:nvPr>
            <p:ph idx="1" type="body"/>
          </p:nvPr>
        </p:nvSpPr>
        <p:spPr>
          <a:xfrm rot="5400000">
            <a:off x="2309018" y="-251617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139700" lvl="0" marL="342900" rtl="0" algn="l">
              <a:spcBef>
                <a:spcPts val="640"/>
              </a:spcBef>
              <a:buClr>
                <a:schemeClr val="lt1"/>
              </a:buClr>
              <a:buFont typeface="Arial"/>
              <a:buChar char="•"/>
              <a:defRPr sz="32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107950" lvl="1" marL="742950" rtl="0" algn="l">
              <a:spcBef>
                <a:spcPts val="560"/>
              </a:spcBef>
              <a:buClr>
                <a:schemeClr val="lt1"/>
              </a:buClr>
              <a:buFont typeface="Arial"/>
              <a:buChar char="–"/>
              <a:defRPr sz="2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76200" lvl="2" marL="1143000" rtl="0" algn="l">
              <a:spcBef>
                <a:spcPts val="480"/>
              </a:spcBef>
              <a:buClr>
                <a:schemeClr val="lt1"/>
              </a:buClr>
              <a:buFont typeface="Arial"/>
              <a:buChar char="•"/>
              <a:defRPr sz="2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101600" lvl="3" marL="1600200" rtl="0" algn="l">
              <a:spcBef>
                <a:spcPts val="400"/>
              </a:spcBef>
              <a:buClr>
                <a:schemeClr val="lt1"/>
              </a:buClr>
              <a:buFont typeface="Arial"/>
              <a:buChar char="–"/>
              <a:defRPr sz="2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101600" lvl="4" marL="2057400" rtl="0" algn="l">
              <a:spcBef>
                <a:spcPts val="400"/>
              </a:spcBef>
              <a:buClr>
                <a:schemeClr val="lt1"/>
              </a:buClr>
              <a:buFont typeface="Arial"/>
              <a:buChar char="»"/>
              <a:defRPr sz="2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101600" lvl="5" marL="2514600" rtl="0" algn="l">
              <a:spcBef>
                <a:spcPts val="400"/>
              </a:spcBef>
              <a:buClr>
                <a:schemeClr val="lt1"/>
              </a:buClr>
              <a:buFont typeface="Arial"/>
              <a:buChar char="•"/>
              <a:defRPr sz="2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101600" lvl="6" marL="2971800" rtl="0" algn="l">
              <a:spcBef>
                <a:spcPts val="400"/>
              </a:spcBef>
              <a:buClr>
                <a:schemeClr val="lt1"/>
              </a:buClr>
              <a:buFont typeface="Arial"/>
              <a:buChar char="•"/>
              <a:defRPr sz="2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101600" lvl="7" marL="3429000" rtl="0" algn="l">
              <a:spcBef>
                <a:spcPts val="400"/>
              </a:spcBef>
              <a:buClr>
                <a:schemeClr val="lt1"/>
              </a:buClr>
              <a:buFont typeface="Arial"/>
              <a:buChar char="•"/>
              <a:defRPr sz="2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101600" lvl="8" marL="3886200" rtl="0" algn="l">
              <a:spcBef>
                <a:spcPts val="400"/>
              </a:spcBef>
              <a:buClr>
                <a:schemeClr val="lt1"/>
              </a:buClr>
              <a:buFont typeface="Arial"/>
              <a:buChar char="•"/>
              <a:defRPr sz="2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3" name="Shape 83"/>
          <p:cNvSpPr txBox="1"/>
          <p:nvPr>
            <p:ph idx="10" type="dt"/>
          </p:nvPr>
        </p:nvSpPr>
        <p:spPr>
          <a:xfrm>
            <a:off x="457200" y="6356351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spcBef>
                <a:spcPts val="0"/>
              </a:spcBef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4" name="Shape 84"/>
          <p:cNvSpPr txBox="1"/>
          <p:nvPr>
            <p:ph idx="11" type="ftr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spcBef>
                <a:spcPts val="0"/>
              </a:spcBef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5" name="Shape 85"/>
          <p:cNvSpPr txBox="1"/>
          <p:nvPr>
            <p:ph idx="12" type="sldNum"/>
          </p:nvPr>
        </p:nvSpPr>
        <p:spPr>
          <a:xfrm>
            <a:off x="6553200" y="6356351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i="0" lang="pt-BR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vertTitleAndTx">
  <p:cSld name="Título e texto verticais"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Shape 87"/>
          <p:cNvSpPr txBox="1"/>
          <p:nvPr>
            <p:ph type="title"/>
          </p:nvPr>
        </p:nvSpPr>
        <p:spPr>
          <a:xfrm rot="5400000">
            <a:off x="4732337" y="2171701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lvl="0" rtl="0" algn="ctr">
              <a:spcBef>
                <a:spcPts val="0"/>
              </a:spcBef>
              <a:buClr>
                <a:schemeClr val="lt1"/>
              </a:buClr>
              <a:buFont typeface="Calibri"/>
              <a:buNone/>
              <a:defRPr sz="4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/>
        </p:txBody>
      </p:sp>
      <p:sp>
        <p:nvSpPr>
          <p:cNvPr id="88" name="Shape 88"/>
          <p:cNvSpPr txBox="1"/>
          <p:nvPr>
            <p:ph idx="1" type="body"/>
          </p:nvPr>
        </p:nvSpPr>
        <p:spPr>
          <a:xfrm rot="5400000">
            <a:off x="541337" y="190501"/>
            <a:ext cx="5851525" cy="60197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139700" lvl="0" marL="342900" rtl="0" algn="l">
              <a:spcBef>
                <a:spcPts val="640"/>
              </a:spcBef>
              <a:buClr>
                <a:schemeClr val="lt1"/>
              </a:buClr>
              <a:buFont typeface="Arial"/>
              <a:buChar char="•"/>
              <a:defRPr sz="32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107950" lvl="1" marL="742950" rtl="0" algn="l">
              <a:spcBef>
                <a:spcPts val="560"/>
              </a:spcBef>
              <a:buClr>
                <a:schemeClr val="lt1"/>
              </a:buClr>
              <a:buFont typeface="Arial"/>
              <a:buChar char="–"/>
              <a:defRPr sz="2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76200" lvl="2" marL="1143000" rtl="0" algn="l">
              <a:spcBef>
                <a:spcPts val="480"/>
              </a:spcBef>
              <a:buClr>
                <a:schemeClr val="lt1"/>
              </a:buClr>
              <a:buFont typeface="Arial"/>
              <a:buChar char="•"/>
              <a:defRPr sz="2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101600" lvl="3" marL="1600200" rtl="0" algn="l">
              <a:spcBef>
                <a:spcPts val="400"/>
              </a:spcBef>
              <a:buClr>
                <a:schemeClr val="lt1"/>
              </a:buClr>
              <a:buFont typeface="Arial"/>
              <a:buChar char="–"/>
              <a:defRPr sz="2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101600" lvl="4" marL="2057400" rtl="0" algn="l">
              <a:spcBef>
                <a:spcPts val="400"/>
              </a:spcBef>
              <a:buClr>
                <a:schemeClr val="lt1"/>
              </a:buClr>
              <a:buFont typeface="Arial"/>
              <a:buChar char="»"/>
              <a:defRPr sz="2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101600" lvl="5" marL="2514600" rtl="0" algn="l">
              <a:spcBef>
                <a:spcPts val="400"/>
              </a:spcBef>
              <a:buClr>
                <a:schemeClr val="lt1"/>
              </a:buClr>
              <a:buFont typeface="Arial"/>
              <a:buChar char="•"/>
              <a:defRPr sz="2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101600" lvl="6" marL="2971800" rtl="0" algn="l">
              <a:spcBef>
                <a:spcPts val="400"/>
              </a:spcBef>
              <a:buClr>
                <a:schemeClr val="lt1"/>
              </a:buClr>
              <a:buFont typeface="Arial"/>
              <a:buChar char="•"/>
              <a:defRPr sz="2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101600" lvl="7" marL="3429000" rtl="0" algn="l">
              <a:spcBef>
                <a:spcPts val="400"/>
              </a:spcBef>
              <a:buClr>
                <a:schemeClr val="lt1"/>
              </a:buClr>
              <a:buFont typeface="Arial"/>
              <a:buChar char="•"/>
              <a:defRPr sz="2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101600" lvl="8" marL="3886200" rtl="0" algn="l">
              <a:spcBef>
                <a:spcPts val="400"/>
              </a:spcBef>
              <a:buClr>
                <a:schemeClr val="lt1"/>
              </a:buClr>
              <a:buFont typeface="Arial"/>
              <a:buChar char="•"/>
              <a:defRPr sz="2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9" name="Shape 89"/>
          <p:cNvSpPr txBox="1"/>
          <p:nvPr>
            <p:ph idx="10" type="dt"/>
          </p:nvPr>
        </p:nvSpPr>
        <p:spPr>
          <a:xfrm>
            <a:off x="457200" y="6356351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spcBef>
                <a:spcPts val="0"/>
              </a:spcBef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0" name="Shape 90"/>
          <p:cNvSpPr txBox="1"/>
          <p:nvPr>
            <p:ph idx="11" type="ftr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spcBef>
                <a:spcPts val="0"/>
              </a:spcBef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1" name="Shape 91"/>
          <p:cNvSpPr txBox="1"/>
          <p:nvPr>
            <p:ph idx="12" type="sldNum"/>
          </p:nvPr>
        </p:nvSpPr>
        <p:spPr>
          <a:xfrm>
            <a:off x="6553200" y="6356351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i="0" lang="pt-BR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obj">
  <p:cSld name="Título e conteúdo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hape 22"/>
          <p:cNvSpPr/>
          <p:nvPr/>
        </p:nvSpPr>
        <p:spPr>
          <a:xfrm>
            <a:off x="-25" y="73875"/>
            <a:ext cx="9144000" cy="1411800"/>
          </a:xfrm>
          <a:prstGeom prst="rect">
            <a:avLst/>
          </a:prstGeom>
          <a:solidFill>
            <a:srgbClr val="434343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3" name="Shape 23"/>
          <p:cNvSpPr txBox="1"/>
          <p:nvPr>
            <p:ph type="title"/>
          </p:nvPr>
        </p:nvSpPr>
        <p:spPr>
          <a:xfrm>
            <a:off x="518675" y="363750"/>
            <a:ext cx="8168100" cy="1007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lvl="0" rtl="0" algn="l">
              <a:spcBef>
                <a:spcPts val="0"/>
              </a:spcBef>
              <a:buClr>
                <a:srgbClr val="FFFFFF"/>
              </a:buClr>
              <a:buSzPct val="100000"/>
              <a:buFont typeface="Aclonica"/>
              <a:buNone/>
              <a:defRPr sz="2200">
                <a:solidFill>
                  <a:srgbClr val="FFFFFF"/>
                </a:solidFill>
                <a:latin typeface="Aclonica"/>
                <a:ea typeface="Aclonica"/>
                <a:cs typeface="Aclonica"/>
                <a:sym typeface="Aclonica"/>
              </a:defRPr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/>
        </p:txBody>
      </p:sp>
      <p:sp>
        <p:nvSpPr>
          <p:cNvPr id="24" name="Shape 24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139700" lvl="0" marL="342900" rtl="0" algn="l">
              <a:spcBef>
                <a:spcPts val="640"/>
              </a:spcBef>
              <a:buClr>
                <a:srgbClr val="3C824E"/>
              </a:buClr>
              <a:buSzPct val="100000"/>
              <a:buFont typeface="Aclonica"/>
              <a:buChar char="•"/>
              <a:defRPr sz="1800">
                <a:solidFill>
                  <a:srgbClr val="503130"/>
                </a:solidFill>
                <a:latin typeface="Aclonica"/>
                <a:ea typeface="Aclonica"/>
                <a:cs typeface="Aclonica"/>
                <a:sym typeface="Aclonica"/>
              </a:defRPr>
            </a:lvl1pPr>
            <a:lvl2pPr indent="-107950" lvl="1" marL="742950" rtl="0" algn="l">
              <a:spcBef>
                <a:spcPts val="560"/>
              </a:spcBef>
              <a:buClr>
                <a:srgbClr val="503130"/>
              </a:buClr>
              <a:buSzPct val="100000"/>
              <a:buFont typeface="Aclonica"/>
              <a:buChar char="–"/>
              <a:defRPr sz="1800">
                <a:solidFill>
                  <a:srgbClr val="503130"/>
                </a:solidFill>
                <a:latin typeface="Aclonica"/>
                <a:ea typeface="Aclonica"/>
                <a:cs typeface="Aclonica"/>
                <a:sym typeface="Aclonica"/>
              </a:defRPr>
            </a:lvl2pPr>
            <a:lvl3pPr indent="-76200" lvl="2" marL="1143000" rtl="0" algn="l">
              <a:spcBef>
                <a:spcPts val="480"/>
              </a:spcBef>
              <a:buClr>
                <a:srgbClr val="503130"/>
              </a:buClr>
              <a:buSzPct val="100000"/>
              <a:buFont typeface="Aclonica"/>
              <a:buChar char="•"/>
              <a:defRPr sz="1800">
                <a:solidFill>
                  <a:srgbClr val="503130"/>
                </a:solidFill>
                <a:latin typeface="Aclonica"/>
                <a:ea typeface="Aclonica"/>
                <a:cs typeface="Aclonica"/>
                <a:sym typeface="Aclonica"/>
              </a:defRPr>
            </a:lvl3pPr>
            <a:lvl4pPr indent="-101600" lvl="3" marL="1600200" rtl="0" algn="l">
              <a:spcBef>
                <a:spcPts val="400"/>
              </a:spcBef>
              <a:buClr>
                <a:srgbClr val="503130"/>
              </a:buClr>
              <a:buSzPct val="100000"/>
              <a:buFont typeface="Aclonica"/>
              <a:buChar char="–"/>
              <a:defRPr sz="1800">
                <a:solidFill>
                  <a:srgbClr val="503130"/>
                </a:solidFill>
                <a:latin typeface="Aclonica"/>
                <a:ea typeface="Aclonica"/>
                <a:cs typeface="Aclonica"/>
                <a:sym typeface="Aclonica"/>
              </a:defRPr>
            </a:lvl4pPr>
            <a:lvl5pPr indent="-101600" lvl="4" marL="2057400" rtl="0" algn="l">
              <a:spcBef>
                <a:spcPts val="400"/>
              </a:spcBef>
              <a:buClr>
                <a:srgbClr val="503130"/>
              </a:buClr>
              <a:buSzPct val="100000"/>
              <a:buFont typeface="Aclonica"/>
              <a:buChar char="»"/>
              <a:defRPr sz="1800">
                <a:solidFill>
                  <a:srgbClr val="503130"/>
                </a:solidFill>
                <a:latin typeface="Aclonica"/>
                <a:ea typeface="Aclonica"/>
                <a:cs typeface="Aclonica"/>
                <a:sym typeface="Aclonica"/>
              </a:defRPr>
            </a:lvl5pPr>
            <a:lvl6pPr indent="-101600" lvl="5" marL="2514600" rtl="0" algn="l">
              <a:spcBef>
                <a:spcPts val="400"/>
              </a:spcBef>
              <a:buClr>
                <a:srgbClr val="503130"/>
              </a:buClr>
              <a:buSzPct val="100000"/>
              <a:buFont typeface="Aclonica"/>
              <a:buChar char="•"/>
              <a:defRPr sz="1800">
                <a:solidFill>
                  <a:srgbClr val="503130"/>
                </a:solidFill>
                <a:latin typeface="Aclonica"/>
                <a:ea typeface="Aclonica"/>
                <a:cs typeface="Aclonica"/>
                <a:sym typeface="Aclonica"/>
              </a:defRPr>
            </a:lvl6pPr>
            <a:lvl7pPr indent="-101600" lvl="6" marL="2971800" rtl="0" algn="l">
              <a:spcBef>
                <a:spcPts val="400"/>
              </a:spcBef>
              <a:buClr>
                <a:srgbClr val="503130"/>
              </a:buClr>
              <a:buSzPct val="100000"/>
              <a:buFont typeface="Aclonica"/>
              <a:buChar char="•"/>
              <a:defRPr sz="1800">
                <a:solidFill>
                  <a:srgbClr val="503130"/>
                </a:solidFill>
                <a:latin typeface="Aclonica"/>
                <a:ea typeface="Aclonica"/>
                <a:cs typeface="Aclonica"/>
                <a:sym typeface="Aclonica"/>
              </a:defRPr>
            </a:lvl7pPr>
            <a:lvl8pPr indent="-101600" lvl="7" marL="3429000" rtl="0" algn="l">
              <a:spcBef>
                <a:spcPts val="400"/>
              </a:spcBef>
              <a:buClr>
                <a:srgbClr val="503130"/>
              </a:buClr>
              <a:buSzPct val="100000"/>
              <a:buFont typeface="Aclonica"/>
              <a:buChar char="•"/>
              <a:defRPr sz="1800">
                <a:solidFill>
                  <a:srgbClr val="503130"/>
                </a:solidFill>
                <a:latin typeface="Aclonica"/>
                <a:ea typeface="Aclonica"/>
                <a:cs typeface="Aclonica"/>
                <a:sym typeface="Aclonica"/>
              </a:defRPr>
            </a:lvl8pPr>
            <a:lvl9pPr indent="-101600" lvl="8" marL="3886200" rtl="0" algn="l">
              <a:spcBef>
                <a:spcPts val="400"/>
              </a:spcBef>
              <a:buClr>
                <a:srgbClr val="503130"/>
              </a:buClr>
              <a:buSzPct val="100000"/>
              <a:buFont typeface="Aclonica"/>
              <a:buChar char="•"/>
              <a:defRPr sz="1800">
                <a:solidFill>
                  <a:srgbClr val="503130"/>
                </a:solidFill>
                <a:latin typeface="Aclonica"/>
                <a:ea typeface="Aclonica"/>
                <a:cs typeface="Aclonica"/>
                <a:sym typeface="Aclonica"/>
              </a:defRPr>
            </a:lvl9pPr>
          </a:lstStyle>
          <a:p/>
        </p:txBody>
      </p:sp>
      <p:sp>
        <p:nvSpPr>
          <p:cNvPr id="25" name="Shape 25"/>
          <p:cNvSpPr/>
          <p:nvPr/>
        </p:nvSpPr>
        <p:spPr>
          <a:xfrm>
            <a:off x="0" y="0"/>
            <a:ext cx="1828800" cy="135000"/>
          </a:xfrm>
          <a:prstGeom prst="rect">
            <a:avLst/>
          </a:prstGeom>
          <a:solidFill>
            <a:srgbClr val="F6D155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6" name="Shape 26"/>
          <p:cNvSpPr/>
          <p:nvPr/>
        </p:nvSpPr>
        <p:spPr>
          <a:xfrm>
            <a:off x="1828800" y="0"/>
            <a:ext cx="1828800" cy="135000"/>
          </a:xfrm>
          <a:prstGeom prst="rect">
            <a:avLst/>
          </a:prstGeom>
          <a:solidFill>
            <a:srgbClr val="CB3441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7" name="Shape 27"/>
          <p:cNvSpPr/>
          <p:nvPr/>
        </p:nvSpPr>
        <p:spPr>
          <a:xfrm>
            <a:off x="3657600" y="0"/>
            <a:ext cx="1828800" cy="135000"/>
          </a:xfrm>
          <a:prstGeom prst="rect">
            <a:avLst/>
          </a:prstGeom>
          <a:solidFill>
            <a:srgbClr val="503130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8" name="Shape 28"/>
          <p:cNvSpPr/>
          <p:nvPr/>
        </p:nvSpPr>
        <p:spPr>
          <a:xfrm>
            <a:off x="5486400" y="0"/>
            <a:ext cx="1828800" cy="135000"/>
          </a:xfrm>
          <a:prstGeom prst="rect">
            <a:avLst/>
          </a:prstGeom>
          <a:solidFill>
            <a:srgbClr val="DC793A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9" name="Shape 29"/>
          <p:cNvSpPr/>
          <p:nvPr/>
        </p:nvSpPr>
        <p:spPr>
          <a:xfrm>
            <a:off x="7315200" y="0"/>
            <a:ext cx="1828800" cy="135000"/>
          </a:xfrm>
          <a:prstGeom prst="rect">
            <a:avLst/>
          </a:prstGeom>
          <a:solidFill>
            <a:srgbClr val="3C824E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0" name="Shape 30"/>
          <p:cNvSpPr/>
          <p:nvPr/>
        </p:nvSpPr>
        <p:spPr>
          <a:xfrm>
            <a:off x="0" y="6735882"/>
            <a:ext cx="1828800" cy="135000"/>
          </a:xfrm>
          <a:prstGeom prst="rect">
            <a:avLst/>
          </a:prstGeom>
          <a:solidFill>
            <a:srgbClr val="F6D155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1" name="Shape 31"/>
          <p:cNvSpPr/>
          <p:nvPr/>
        </p:nvSpPr>
        <p:spPr>
          <a:xfrm>
            <a:off x="1828800" y="6735882"/>
            <a:ext cx="1828800" cy="135000"/>
          </a:xfrm>
          <a:prstGeom prst="rect">
            <a:avLst/>
          </a:prstGeom>
          <a:solidFill>
            <a:srgbClr val="CB3441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2" name="Shape 32"/>
          <p:cNvSpPr/>
          <p:nvPr/>
        </p:nvSpPr>
        <p:spPr>
          <a:xfrm>
            <a:off x="3657600" y="6735882"/>
            <a:ext cx="1828800" cy="135000"/>
          </a:xfrm>
          <a:prstGeom prst="rect">
            <a:avLst/>
          </a:prstGeom>
          <a:solidFill>
            <a:srgbClr val="503130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3" name="Shape 33"/>
          <p:cNvSpPr/>
          <p:nvPr/>
        </p:nvSpPr>
        <p:spPr>
          <a:xfrm>
            <a:off x="5486400" y="6735882"/>
            <a:ext cx="1828800" cy="135000"/>
          </a:xfrm>
          <a:prstGeom prst="rect">
            <a:avLst/>
          </a:prstGeom>
          <a:solidFill>
            <a:srgbClr val="DC793A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4" name="Shape 34"/>
          <p:cNvSpPr/>
          <p:nvPr/>
        </p:nvSpPr>
        <p:spPr>
          <a:xfrm>
            <a:off x="7315200" y="6735882"/>
            <a:ext cx="1828800" cy="135000"/>
          </a:xfrm>
          <a:prstGeom prst="rect">
            <a:avLst/>
          </a:prstGeom>
          <a:solidFill>
            <a:srgbClr val="3C824E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secHead">
  <p:cSld name="Cabeçalho da Seção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 txBox="1"/>
          <p:nvPr>
            <p:ph type="title"/>
          </p:nvPr>
        </p:nvSpPr>
        <p:spPr>
          <a:xfrm>
            <a:off x="722312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 rtl="0" algn="l">
              <a:spcBef>
                <a:spcPts val="0"/>
              </a:spcBef>
              <a:defRPr b="1" sz="4000" cap="none"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/>
        </p:txBody>
      </p:sp>
      <p:sp>
        <p:nvSpPr>
          <p:cNvPr id="37" name="Shape 37"/>
          <p:cNvSpPr txBox="1"/>
          <p:nvPr>
            <p:ph idx="1" type="body"/>
          </p:nvPr>
        </p:nvSpPr>
        <p:spPr>
          <a:xfrm>
            <a:off x="722312" y="2906714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rtl="0">
              <a:spcBef>
                <a:spcPts val="0"/>
              </a:spcBef>
              <a:buClr>
                <a:schemeClr val="lt1"/>
              </a:buClr>
              <a:buFont typeface="Calibri"/>
              <a:buNone/>
              <a:defRPr sz="2000">
                <a:solidFill>
                  <a:schemeClr val="lt1"/>
                </a:solidFill>
              </a:defRPr>
            </a:lvl1pPr>
            <a:lvl2pPr indent="0" lvl="1" marL="457200" rtl="0">
              <a:spcBef>
                <a:spcPts val="0"/>
              </a:spcBef>
              <a:buClr>
                <a:schemeClr val="lt1"/>
              </a:buClr>
              <a:buFont typeface="Calibri"/>
              <a:buNone/>
              <a:defRPr sz="1800">
                <a:solidFill>
                  <a:schemeClr val="lt1"/>
                </a:solidFill>
              </a:defRPr>
            </a:lvl2pPr>
            <a:lvl3pPr indent="0" lvl="2" marL="914400" rtl="0">
              <a:spcBef>
                <a:spcPts val="0"/>
              </a:spcBef>
              <a:buClr>
                <a:schemeClr val="lt1"/>
              </a:buClr>
              <a:buFont typeface="Calibri"/>
              <a:buNone/>
              <a:defRPr sz="1600">
                <a:solidFill>
                  <a:schemeClr val="lt1"/>
                </a:solidFill>
              </a:defRPr>
            </a:lvl3pPr>
            <a:lvl4pPr indent="0" lvl="3" marL="1371600" rtl="0">
              <a:spcBef>
                <a:spcPts val="0"/>
              </a:spcBef>
              <a:buClr>
                <a:schemeClr val="lt1"/>
              </a:buClr>
              <a:buFont typeface="Calibri"/>
              <a:buNone/>
              <a:defRPr sz="1400">
                <a:solidFill>
                  <a:schemeClr val="lt1"/>
                </a:solidFill>
              </a:defRPr>
            </a:lvl4pPr>
            <a:lvl5pPr indent="0" lvl="4" marL="1828800" rtl="0">
              <a:spcBef>
                <a:spcPts val="0"/>
              </a:spcBef>
              <a:buClr>
                <a:schemeClr val="lt1"/>
              </a:buClr>
              <a:buFont typeface="Calibri"/>
              <a:buNone/>
              <a:defRPr sz="1400">
                <a:solidFill>
                  <a:schemeClr val="lt1"/>
                </a:solidFill>
              </a:defRPr>
            </a:lvl5pPr>
            <a:lvl6pPr indent="0" lvl="5" marL="2286000" rtl="0">
              <a:spcBef>
                <a:spcPts val="0"/>
              </a:spcBef>
              <a:buClr>
                <a:schemeClr val="lt1"/>
              </a:buClr>
              <a:buFont typeface="Calibri"/>
              <a:buNone/>
              <a:defRPr sz="1400">
                <a:solidFill>
                  <a:schemeClr val="lt1"/>
                </a:solidFill>
              </a:defRPr>
            </a:lvl6pPr>
            <a:lvl7pPr indent="0" lvl="6" marL="2743200" rtl="0">
              <a:spcBef>
                <a:spcPts val="0"/>
              </a:spcBef>
              <a:buClr>
                <a:schemeClr val="lt1"/>
              </a:buClr>
              <a:buFont typeface="Calibri"/>
              <a:buNone/>
              <a:defRPr sz="1400">
                <a:solidFill>
                  <a:schemeClr val="lt1"/>
                </a:solidFill>
              </a:defRPr>
            </a:lvl7pPr>
            <a:lvl8pPr indent="0" lvl="7" marL="3200400" rtl="0">
              <a:spcBef>
                <a:spcPts val="0"/>
              </a:spcBef>
              <a:buClr>
                <a:schemeClr val="lt1"/>
              </a:buClr>
              <a:buFont typeface="Calibri"/>
              <a:buNone/>
              <a:defRPr sz="1400">
                <a:solidFill>
                  <a:schemeClr val="lt1"/>
                </a:solidFill>
              </a:defRPr>
            </a:lvl8pPr>
            <a:lvl9pPr indent="0" lvl="8" marL="3657600" rtl="0">
              <a:spcBef>
                <a:spcPts val="0"/>
              </a:spcBef>
              <a:buClr>
                <a:schemeClr val="lt1"/>
              </a:buClr>
              <a:buFont typeface="Calibri"/>
              <a:buNone/>
              <a:defRPr sz="14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38" name="Shape 38"/>
          <p:cNvSpPr txBox="1"/>
          <p:nvPr>
            <p:ph idx="10" type="dt"/>
          </p:nvPr>
        </p:nvSpPr>
        <p:spPr>
          <a:xfrm>
            <a:off x="457200" y="6356351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spcBef>
                <a:spcPts val="0"/>
              </a:spcBef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9" name="Shape 39"/>
          <p:cNvSpPr txBox="1"/>
          <p:nvPr>
            <p:ph idx="11" type="ftr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spcBef>
                <a:spcPts val="0"/>
              </a:spcBef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0" name="Shape 40"/>
          <p:cNvSpPr txBox="1"/>
          <p:nvPr>
            <p:ph idx="12" type="sldNum"/>
          </p:nvPr>
        </p:nvSpPr>
        <p:spPr>
          <a:xfrm>
            <a:off x="6553200" y="6356351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i="0" lang="pt-BR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woObj">
  <p:cSld name="Duas Partes de Conteúdo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lvl="0" rtl="0" algn="ctr">
              <a:spcBef>
                <a:spcPts val="0"/>
              </a:spcBef>
              <a:buClr>
                <a:schemeClr val="lt1"/>
              </a:buClr>
              <a:buFont typeface="Calibri"/>
              <a:buNone/>
              <a:defRPr sz="4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/>
        </p:txBody>
      </p:sp>
      <p:sp>
        <p:nvSpPr>
          <p:cNvPr id="43" name="Shape 43"/>
          <p:cNvSpPr txBox="1"/>
          <p:nvPr>
            <p:ph idx="1" type="body"/>
          </p:nvPr>
        </p:nvSpPr>
        <p:spPr>
          <a:xfrm>
            <a:off x="457200" y="1600200"/>
            <a:ext cx="4038599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 rtl="0">
              <a:spcBef>
                <a:spcPts val="0"/>
              </a:spcBef>
              <a:defRPr sz="2800"/>
            </a:lvl1pPr>
            <a:lvl2pPr lvl="1" rtl="0">
              <a:spcBef>
                <a:spcPts val="0"/>
              </a:spcBef>
              <a:defRPr sz="2400"/>
            </a:lvl2pPr>
            <a:lvl3pPr lvl="2" rtl="0">
              <a:spcBef>
                <a:spcPts val="0"/>
              </a:spcBef>
              <a:defRPr sz="2000"/>
            </a:lvl3pPr>
            <a:lvl4pPr lvl="3" rtl="0">
              <a:spcBef>
                <a:spcPts val="0"/>
              </a:spcBef>
              <a:defRPr sz="1800"/>
            </a:lvl4pPr>
            <a:lvl5pPr lvl="4" rtl="0">
              <a:spcBef>
                <a:spcPts val="0"/>
              </a:spcBef>
              <a:defRPr sz="1800"/>
            </a:lvl5pPr>
            <a:lvl6pPr lvl="5" rtl="0">
              <a:spcBef>
                <a:spcPts val="0"/>
              </a:spcBef>
              <a:defRPr sz="1800"/>
            </a:lvl6pPr>
            <a:lvl7pPr lvl="6" rtl="0">
              <a:spcBef>
                <a:spcPts val="0"/>
              </a:spcBef>
              <a:defRPr sz="1800"/>
            </a:lvl7pPr>
            <a:lvl8pPr lvl="7" rtl="0">
              <a:spcBef>
                <a:spcPts val="0"/>
              </a:spcBef>
              <a:defRPr sz="1800"/>
            </a:lvl8pPr>
            <a:lvl9pPr lvl="8" rtl="0">
              <a:spcBef>
                <a:spcPts val="0"/>
              </a:spcBef>
              <a:defRPr sz="1800"/>
            </a:lvl9pPr>
          </a:lstStyle>
          <a:p/>
        </p:txBody>
      </p:sp>
      <p:sp>
        <p:nvSpPr>
          <p:cNvPr id="44" name="Shape 44"/>
          <p:cNvSpPr txBox="1"/>
          <p:nvPr>
            <p:ph idx="2" type="body"/>
          </p:nvPr>
        </p:nvSpPr>
        <p:spPr>
          <a:xfrm>
            <a:off x="4648200" y="1600200"/>
            <a:ext cx="4038599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 rtl="0">
              <a:spcBef>
                <a:spcPts val="0"/>
              </a:spcBef>
              <a:defRPr sz="2800"/>
            </a:lvl1pPr>
            <a:lvl2pPr lvl="1" rtl="0">
              <a:spcBef>
                <a:spcPts val="0"/>
              </a:spcBef>
              <a:defRPr sz="2400"/>
            </a:lvl2pPr>
            <a:lvl3pPr lvl="2" rtl="0">
              <a:spcBef>
                <a:spcPts val="0"/>
              </a:spcBef>
              <a:defRPr sz="2000"/>
            </a:lvl3pPr>
            <a:lvl4pPr lvl="3" rtl="0">
              <a:spcBef>
                <a:spcPts val="0"/>
              </a:spcBef>
              <a:defRPr sz="1800"/>
            </a:lvl4pPr>
            <a:lvl5pPr lvl="4" rtl="0">
              <a:spcBef>
                <a:spcPts val="0"/>
              </a:spcBef>
              <a:defRPr sz="1800"/>
            </a:lvl5pPr>
            <a:lvl6pPr lvl="5" rtl="0">
              <a:spcBef>
                <a:spcPts val="0"/>
              </a:spcBef>
              <a:defRPr sz="1800"/>
            </a:lvl6pPr>
            <a:lvl7pPr lvl="6" rtl="0">
              <a:spcBef>
                <a:spcPts val="0"/>
              </a:spcBef>
              <a:defRPr sz="1800"/>
            </a:lvl7pPr>
            <a:lvl8pPr lvl="7" rtl="0">
              <a:spcBef>
                <a:spcPts val="0"/>
              </a:spcBef>
              <a:defRPr sz="1800"/>
            </a:lvl8pPr>
            <a:lvl9pPr lvl="8" rtl="0">
              <a:spcBef>
                <a:spcPts val="0"/>
              </a:spcBef>
              <a:defRPr sz="1800"/>
            </a:lvl9pPr>
          </a:lstStyle>
          <a:p/>
        </p:txBody>
      </p:sp>
      <p:sp>
        <p:nvSpPr>
          <p:cNvPr id="45" name="Shape 45"/>
          <p:cNvSpPr txBox="1"/>
          <p:nvPr>
            <p:ph idx="10" type="dt"/>
          </p:nvPr>
        </p:nvSpPr>
        <p:spPr>
          <a:xfrm>
            <a:off x="457200" y="6356351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spcBef>
                <a:spcPts val="0"/>
              </a:spcBef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6" name="Shape 46"/>
          <p:cNvSpPr txBox="1"/>
          <p:nvPr>
            <p:ph idx="11" type="ftr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spcBef>
                <a:spcPts val="0"/>
              </a:spcBef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7" name="Shape 47"/>
          <p:cNvSpPr txBox="1"/>
          <p:nvPr>
            <p:ph idx="12" type="sldNum"/>
          </p:nvPr>
        </p:nvSpPr>
        <p:spPr>
          <a:xfrm>
            <a:off x="6553200" y="6356351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i="0" lang="pt-BR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woTxTwoObj">
  <p:cSld name="Comparação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lvl="0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/>
        </p:txBody>
      </p:sp>
      <p:sp>
        <p:nvSpPr>
          <p:cNvPr id="50" name="Shape 50"/>
          <p:cNvSpPr txBox="1"/>
          <p:nvPr>
            <p:ph idx="1" type="body"/>
          </p:nvPr>
        </p:nvSpPr>
        <p:spPr>
          <a:xfrm>
            <a:off x="457200" y="1535112"/>
            <a:ext cx="4040187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rtl="0">
              <a:spcBef>
                <a:spcPts val="0"/>
              </a:spcBef>
              <a:buFont typeface="Calibri"/>
              <a:buNone/>
              <a:defRPr b="1" sz="2400"/>
            </a:lvl1pPr>
            <a:lvl2pPr indent="0" lvl="1" marL="457200" rtl="0">
              <a:spcBef>
                <a:spcPts val="0"/>
              </a:spcBef>
              <a:buFont typeface="Calibri"/>
              <a:buNone/>
              <a:defRPr b="1" sz="2000"/>
            </a:lvl2pPr>
            <a:lvl3pPr indent="0" lvl="2" marL="914400" rtl="0">
              <a:spcBef>
                <a:spcPts val="0"/>
              </a:spcBef>
              <a:buFont typeface="Calibri"/>
              <a:buNone/>
              <a:defRPr b="1" sz="1800"/>
            </a:lvl3pPr>
            <a:lvl4pPr indent="0" lvl="3" marL="1371600" rtl="0">
              <a:spcBef>
                <a:spcPts val="0"/>
              </a:spcBef>
              <a:buFont typeface="Calibri"/>
              <a:buNone/>
              <a:defRPr b="1" sz="1600"/>
            </a:lvl4pPr>
            <a:lvl5pPr indent="0" lvl="4" marL="1828800" rtl="0">
              <a:spcBef>
                <a:spcPts val="0"/>
              </a:spcBef>
              <a:buFont typeface="Calibri"/>
              <a:buNone/>
              <a:defRPr b="1" sz="1600"/>
            </a:lvl5pPr>
            <a:lvl6pPr indent="0" lvl="5" marL="2286000" rtl="0">
              <a:spcBef>
                <a:spcPts val="0"/>
              </a:spcBef>
              <a:buFont typeface="Calibri"/>
              <a:buNone/>
              <a:defRPr b="1" sz="1600"/>
            </a:lvl6pPr>
            <a:lvl7pPr indent="0" lvl="6" marL="2743200" rtl="0">
              <a:spcBef>
                <a:spcPts val="0"/>
              </a:spcBef>
              <a:buFont typeface="Calibri"/>
              <a:buNone/>
              <a:defRPr b="1" sz="1600"/>
            </a:lvl7pPr>
            <a:lvl8pPr indent="0" lvl="7" marL="3200400" rtl="0">
              <a:spcBef>
                <a:spcPts val="0"/>
              </a:spcBef>
              <a:buFont typeface="Calibri"/>
              <a:buNone/>
              <a:defRPr b="1" sz="1600"/>
            </a:lvl8pPr>
            <a:lvl9pPr indent="0" lvl="8" marL="3657600" rtl="0">
              <a:spcBef>
                <a:spcPts val="0"/>
              </a:spcBef>
              <a:buFont typeface="Calibri"/>
              <a:buNone/>
              <a:defRPr b="1" sz="1600"/>
            </a:lvl9pPr>
          </a:lstStyle>
          <a:p/>
        </p:txBody>
      </p:sp>
      <p:sp>
        <p:nvSpPr>
          <p:cNvPr id="51" name="Shape 51"/>
          <p:cNvSpPr txBox="1"/>
          <p:nvPr>
            <p:ph idx="2" type="body"/>
          </p:nvPr>
        </p:nvSpPr>
        <p:spPr>
          <a:xfrm>
            <a:off x="457200" y="2174875"/>
            <a:ext cx="4040187" cy="3951287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 rtl="0">
              <a:spcBef>
                <a:spcPts val="0"/>
              </a:spcBef>
              <a:defRPr sz="2400"/>
            </a:lvl1pPr>
            <a:lvl2pPr lvl="1" rtl="0">
              <a:spcBef>
                <a:spcPts val="0"/>
              </a:spcBef>
              <a:defRPr sz="2000"/>
            </a:lvl2pPr>
            <a:lvl3pPr lvl="2" rtl="0">
              <a:spcBef>
                <a:spcPts val="0"/>
              </a:spcBef>
              <a:defRPr sz="1800"/>
            </a:lvl3pPr>
            <a:lvl4pPr lvl="3" rtl="0">
              <a:spcBef>
                <a:spcPts val="0"/>
              </a:spcBef>
              <a:defRPr sz="1600"/>
            </a:lvl4pPr>
            <a:lvl5pPr lvl="4" rtl="0">
              <a:spcBef>
                <a:spcPts val="0"/>
              </a:spcBef>
              <a:defRPr sz="1600"/>
            </a:lvl5pPr>
            <a:lvl6pPr lvl="5" rtl="0">
              <a:spcBef>
                <a:spcPts val="0"/>
              </a:spcBef>
              <a:defRPr sz="1600"/>
            </a:lvl6pPr>
            <a:lvl7pPr lvl="6" rtl="0">
              <a:spcBef>
                <a:spcPts val="0"/>
              </a:spcBef>
              <a:defRPr sz="1600"/>
            </a:lvl7pPr>
            <a:lvl8pPr lvl="7" rtl="0">
              <a:spcBef>
                <a:spcPts val="0"/>
              </a:spcBef>
              <a:defRPr sz="1600"/>
            </a:lvl8pPr>
            <a:lvl9pPr lvl="8" rtl="0">
              <a:spcBef>
                <a:spcPts val="0"/>
              </a:spcBef>
              <a:defRPr sz="1600"/>
            </a:lvl9pPr>
          </a:lstStyle>
          <a:p/>
        </p:txBody>
      </p:sp>
      <p:sp>
        <p:nvSpPr>
          <p:cNvPr id="52" name="Shape 52"/>
          <p:cNvSpPr txBox="1"/>
          <p:nvPr>
            <p:ph idx="3" type="body"/>
          </p:nvPr>
        </p:nvSpPr>
        <p:spPr>
          <a:xfrm>
            <a:off x="4645026" y="1535112"/>
            <a:ext cx="4041774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rtl="0">
              <a:spcBef>
                <a:spcPts val="0"/>
              </a:spcBef>
              <a:buFont typeface="Calibri"/>
              <a:buNone/>
              <a:defRPr b="1" sz="2400"/>
            </a:lvl1pPr>
            <a:lvl2pPr indent="0" lvl="1" marL="457200" rtl="0">
              <a:spcBef>
                <a:spcPts val="0"/>
              </a:spcBef>
              <a:buFont typeface="Calibri"/>
              <a:buNone/>
              <a:defRPr b="1" sz="2000"/>
            </a:lvl2pPr>
            <a:lvl3pPr indent="0" lvl="2" marL="914400" rtl="0">
              <a:spcBef>
                <a:spcPts val="0"/>
              </a:spcBef>
              <a:buFont typeface="Calibri"/>
              <a:buNone/>
              <a:defRPr b="1" sz="1800"/>
            </a:lvl3pPr>
            <a:lvl4pPr indent="0" lvl="3" marL="1371600" rtl="0">
              <a:spcBef>
                <a:spcPts val="0"/>
              </a:spcBef>
              <a:buFont typeface="Calibri"/>
              <a:buNone/>
              <a:defRPr b="1" sz="1600"/>
            </a:lvl4pPr>
            <a:lvl5pPr indent="0" lvl="4" marL="1828800" rtl="0">
              <a:spcBef>
                <a:spcPts val="0"/>
              </a:spcBef>
              <a:buFont typeface="Calibri"/>
              <a:buNone/>
              <a:defRPr b="1" sz="1600"/>
            </a:lvl5pPr>
            <a:lvl6pPr indent="0" lvl="5" marL="2286000" rtl="0">
              <a:spcBef>
                <a:spcPts val="0"/>
              </a:spcBef>
              <a:buFont typeface="Calibri"/>
              <a:buNone/>
              <a:defRPr b="1" sz="1600"/>
            </a:lvl6pPr>
            <a:lvl7pPr indent="0" lvl="6" marL="2743200" rtl="0">
              <a:spcBef>
                <a:spcPts val="0"/>
              </a:spcBef>
              <a:buFont typeface="Calibri"/>
              <a:buNone/>
              <a:defRPr b="1" sz="1600"/>
            </a:lvl7pPr>
            <a:lvl8pPr indent="0" lvl="7" marL="3200400" rtl="0">
              <a:spcBef>
                <a:spcPts val="0"/>
              </a:spcBef>
              <a:buFont typeface="Calibri"/>
              <a:buNone/>
              <a:defRPr b="1" sz="1600"/>
            </a:lvl8pPr>
            <a:lvl9pPr indent="0" lvl="8" marL="3657600" rtl="0">
              <a:spcBef>
                <a:spcPts val="0"/>
              </a:spcBef>
              <a:buFont typeface="Calibri"/>
              <a:buNone/>
              <a:defRPr b="1" sz="1600"/>
            </a:lvl9pPr>
          </a:lstStyle>
          <a:p/>
        </p:txBody>
      </p:sp>
      <p:sp>
        <p:nvSpPr>
          <p:cNvPr id="53" name="Shape 53"/>
          <p:cNvSpPr txBox="1"/>
          <p:nvPr>
            <p:ph idx="4" type="body"/>
          </p:nvPr>
        </p:nvSpPr>
        <p:spPr>
          <a:xfrm>
            <a:off x="4645026" y="2174875"/>
            <a:ext cx="4041774" cy="3951287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 rtl="0">
              <a:spcBef>
                <a:spcPts val="0"/>
              </a:spcBef>
              <a:defRPr sz="2400"/>
            </a:lvl1pPr>
            <a:lvl2pPr lvl="1" rtl="0">
              <a:spcBef>
                <a:spcPts val="0"/>
              </a:spcBef>
              <a:defRPr sz="2000"/>
            </a:lvl2pPr>
            <a:lvl3pPr lvl="2" rtl="0">
              <a:spcBef>
                <a:spcPts val="0"/>
              </a:spcBef>
              <a:defRPr sz="1800"/>
            </a:lvl3pPr>
            <a:lvl4pPr lvl="3" rtl="0">
              <a:spcBef>
                <a:spcPts val="0"/>
              </a:spcBef>
              <a:defRPr sz="1600"/>
            </a:lvl4pPr>
            <a:lvl5pPr lvl="4" rtl="0">
              <a:spcBef>
                <a:spcPts val="0"/>
              </a:spcBef>
              <a:defRPr sz="1600"/>
            </a:lvl5pPr>
            <a:lvl6pPr lvl="5" rtl="0">
              <a:spcBef>
                <a:spcPts val="0"/>
              </a:spcBef>
              <a:defRPr sz="1600"/>
            </a:lvl6pPr>
            <a:lvl7pPr lvl="6" rtl="0">
              <a:spcBef>
                <a:spcPts val="0"/>
              </a:spcBef>
              <a:defRPr sz="1600"/>
            </a:lvl7pPr>
            <a:lvl8pPr lvl="7" rtl="0">
              <a:spcBef>
                <a:spcPts val="0"/>
              </a:spcBef>
              <a:defRPr sz="1600"/>
            </a:lvl8pPr>
            <a:lvl9pPr lvl="8" rtl="0">
              <a:spcBef>
                <a:spcPts val="0"/>
              </a:spcBef>
              <a:defRPr sz="1600"/>
            </a:lvl9pPr>
          </a:lstStyle>
          <a:p/>
        </p:txBody>
      </p:sp>
      <p:sp>
        <p:nvSpPr>
          <p:cNvPr id="54" name="Shape 54"/>
          <p:cNvSpPr txBox="1"/>
          <p:nvPr>
            <p:ph idx="10" type="dt"/>
          </p:nvPr>
        </p:nvSpPr>
        <p:spPr>
          <a:xfrm>
            <a:off x="457200" y="6356351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spcBef>
                <a:spcPts val="0"/>
              </a:spcBef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5" name="Shape 55"/>
          <p:cNvSpPr txBox="1"/>
          <p:nvPr>
            <p:ph idx="11" type="ftr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spcBef>
                <a:spcPts val="0"/>
              </a:spcBef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6" name="Shape 56"/>
          <p:cNvSpPr txBox="1"/>
          <p:nvPr>
            <p:ph idx="12" type="sldNum"/>
          </p:nvPr>
        </p:nvSpPr>
        <p:spPr>
          <a:xfrm>
            <a:off x="6553200" y="6356351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i="0" lang="pt-BR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Only">
  <p:cSld name="Somente título"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Shape 58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lvl="0" rtl="0" algn="ctr">
              <a:spcBef>
                <a:spcPts val="0"/>
              </a:spcBef>
              <a:buClr>
                <a:schemeClr val="lt1"/>
              </a:buClr>
              <a:buFont typeface="Calibri"/>
              <a:buNone/>
              <a:defRPr sz="4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/>
        </p:txBody>
      </p:sp>
      <p:sp>
        <p:nvSpPr>
          <p:cNvPr id="59" name="Shape 59"/>
          <p:cNvSpPr txBox="1"/>
          <p:nvPr>
            <p:ph idx="10" type="dt"/>
          </p:nvPr>
        </p:nvSpPr>
        <p:spPr>
          <a:xfrm>
            <a:off x="457200" y="6356351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spcBef>
                <a:spcPts val="0"/>
              </a:spcBef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0" name="Shape 60"/>
          <p:cNvSpPr txBox="1"/>
          <p:nvPr>
            <p:ph idx="11" type="ftr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spcBef>
                <a:spcPts val="0"/>
              </a:spcBef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1" name="Shape 61"/>
          <p:cNvSpPr txBox="1"/>
          <p:nvPr>
            <p:ph idx="12" type="sldNum"/>
          </p:nvPr>
        </p:nvSpPr>
        <p:spPr>
          <a:xfrm>
            <a:off x="6553200" y="6356351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i="0" lang="pt-BR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blank">
  <p:cSld name="Em branco"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Shape 63"/>
          <p:cNvSpPr txBox="1"/>
          <p:nvPr>
            <p:ph idx="10" type="dt"/>
          </p:nvPr>
        </p:nvSpPr>
        <p:spPr>
          <a:xfrm>
            <a:off x="457200" y="6356351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spcBef>
                <a:spcPts val="0"/>
              </a:spcBef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4" name="Shape 64"/>
          <p:cNvSpPr txBox="1"/>
          <p:nvPr>
            <p:ph idx="11" type="ftr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spcBef>
                <a:spcPts val="0"/>
              </a:spcBef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5" name="Shape 65"/>
          <p:cNvSpPr txBox="1"/>
          <p:nvPr>
            <p:ph idx="12" type="sldNum"/>
          </p:nvPr>
        </p:nvSpPr>
        <p:spPr>
          <a:xfrm>
            <a:off x="6553200" y="6356351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i="0" lang="pt-BR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objTx">
  <p:cSld name="Conteúdo com Legenda"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Shape 67"/>
          <p:cNvSpPr txBox="1"/>
          <p:nvPr>
            <p:ph type="title"/>
          </p:nvPr>
        </p:nvSpPr>
        <p:spPr>
          <a:xfrm>
            <a:off x="457200" y="273050"/>
            <a:ext cx="3008313" cy="1162049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lvl="0" rtl="0" algn="l">
              <a:spcBef>
                <a:spcPts val="0"/>
              </a:spcBef>
              <a:defRPr b="1" sz="2000"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/>
        </p:txBody>
      </p:sp>
      <p:sp>
        <p:nvSpPr>
          <p:cNvPr id="68" name="Shape 68"/>
          <p:cNvSpPr txBox="1"/>
          <p:nvPr>
            <p:ph idx="1" type="body"/>
          </p:nvPr>
        </p:nvSpPr>
        <p:spPr>
          <a:xfrm>
            <a:off x="3575050" y="273051"/>
            <a:ext cx="5111751" cy="5853112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 rtl="0">
              <a:spcBef>
                <a:spcPts val="0"/>
              </a:spcBef>
              <a:defRPr sz="3200"/>
            </a:lvl1pPr>
            <a:lvl2pPr lvl="1" rtl="0">
              <a:spcBef>
                <a:spcPts val="0"/>
              </a:spcBef>
              <a:defRPr sz="2800"/>
            </a:lvl2pPr>
            <a:lvl3pPr lvl="2" rtl="0">
              <a:spcBef>
                <a:spcPts val="0"/>
              </a:spcBef>
              <a:defRPr sz="2400"/>
            </a:lvl3pPr>
            <a:lvl4pPr lvl="3" rtl="0">
              <a:spcBef>
                <a:spcPts val="0"/>
              </a:spcBef>
              <a:defRPr sz="2000"/>
            </a:lvl4pPr>
            <a:lvl5pPr lvl="4" rtl="0">
              <a:spcBef>
                <a:spcPts val="0"/>
              </a:spcBef>
              <a:defRPr sz="2000"/>
            </a:lvl5pPr>
            <a:lvl6pPr lvl="5" rtl="0">
              <a:spcBef>
                <a:spcPts val="0"/>
              </a:spcBef>
              <a:defRPr sz="2000"/>
            </a:lvl6pPr>
            <a:lvl7pPr lvl="6" rtl="0">
              <a:spcBef>
                <a:spcPts val="0"/>
              </a:spcBef>
              <a:defRPr sz="2000"/>
            </a:lvl7pPr>
            <a:lvl8pPr lvl="7" rtl="0">
              <a:spcBef>
                <a:spcPts val="0"/>
              </a:spcBef>
              <a:defRPr sz="2000"/>
            </a:lvl8pPr>
            <a:lvl9pPr lvl="8" rtl="0">
              <a:spcBef>
                <a:spcPts val="0"/>
              </a:spcBef>
              <a:defRPr sz="2000"/>
            </a:lvl9pPr>
          </a:lstStyle>
          <a:p/>
        </p:txBody>
      </p:sp>
      <p:sp>
        <p:nvSpPr>
          <p:cNvPr id="69" name="Shape 69"/>
          <p:cNvSpPr txBox="1"/>
          <p:nvPr>
            <p:ph idx="2" type="body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rtl="0">
              <a:spcBef>
                <a:spcPts val="0"/>
              </a:spcBef>
              <a:buFont typeface="Calibri"/>
              <a:buNone/>
              <a:defRPr sz="1400"/>
            </a:lvl1pPr>
            <a:lvl2pPr indent="0" lvl="1" marL="457200" rtl="0">
              <a:spcBef>
                <a:spcPts val="0"/>
              </a:spcBef>
              <a:buFont typeface="Calibri"/>
              <a:buNone/>
              <a:defRPr sz="1200"/>
            </a:lvl2pPr>
            <a:lvl3pPr indent="0" lvl="2" marL="914400" rtl="0">
              <a:spcBef>
                <a:spcPts val="0"/>
              </a:spcBef>
              <a:buFont typeface="Calibri"/>
              <a:buNone/>
              <a:defRPr sz="1000"/>
            </a:lvl3pPr>
            <a:lvl4pPr indent="0" lvl="3" marL="1371600" rtl="0">
              <a:spcBef>
                <a:spcPts val="0"/>
              </a:spcBef>
              <a:buFont typeface="Calibri"/>
              <a:buNone/>
              <a:defRPr sz="900"/>
            </a:lvl4pPr>
            <a:lvl5pPr indent="0" lvl="4" marL="1828800" rtl="0">
              <a:spcBef>
                <a:spcPts val="0"/>
              </a:spcBef>
              <a:buFont typeface="Calibri"/>
              <a:buNone/>
              <a:defRPr sz="900"/>
            </a:lvl5pPr>
            <a:lvl6pPr indent="0" lvl="5" marL="2286000" rtl="0">
              <a:spcBef>
                <a:spcPts val="0"/>
              </a:spcBef>
              <a:buFont typeface="Calibri"/>
              <a:buNone/>
              <a:defRPr sz="900"/>
            </a:lvl6pPr>
            <a:lvl7pPr indent="0" lvl="6" marL="2743200" rtl="0">
              <a:spcBef>
                <a:spcPts val="0"/>
              </a:spcBef>
              <a:buFont typeface="Calibri"/>
              <a:buNone/>
              <a:defRPr sz="900"/>
            </a:lvl7pPr>
            <a:lvl8pPr indent="0" lvl="7" marL="3200400" rtl="0">
              <a:spcBef>
                <a:spcPts val="0"/>
              </a:spcBef>
              <a:buFont typeface="Calibri"/>
              <a:buNone/>
              <a:defRPr sz="900"/>
            </a:lvl8pPr>
            <a:lvl9pPr indent="0" lvl="8" marL="3657600" rtl="0">
              <a:spcBef>
                <a:spcPts val="0"/>
              </a:spcBef>
              <a:buFont typeface="Calibri"/>
              <a:buNone/>
              <a:defRPr sz="900"/>
            </a:lvl9pPr>
          </a:lstStyle>
          <a:p/>
        </p:txBody>
      </p:sp>
      <p:sp>
        <p:nvSpPr>
          <p:cNvPr id="70" name="Shape 70"/>
          <p:cNvSpPr txBox="1"/>
          <p:nvPr>
            <p:ph idx="10" type="dt"/>
          </p:nvPr>
        </p:nvSpPr>
        <p:spPr>
          <a:xfrm>
            <a:off x="457200" y="6356351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spcBef>
                <a:spcPts val="0"/>
              </a:spcBef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1" name="Shape 71"/>
          <p:cNvSpPr txBox="1"/>
          <p:nvPr>
            <p:ph idx="11" type="ftr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spcBef>
                <a:spcPts val="0"/>
              </a:spcBef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2" name="Shape 72"/>
          <p:cNvSpPr txBox="1"/>
          <p:nvPr>
            <p:ph idx="12" type="sldNum"/>
          </p:nvPr>
        </p:nvSpPr>
        <p:spPr>
          <a:xfrm>
            <a:off x="6553200" y="6356351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i="0" lang="pt-BR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picTx">
  <p:cSld name="Imagem com Legenda"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Shape 74"/>
          <p:cNvSpPr txBox="1"/>
          <p:nvPr>
            <p:ph type="title"/>
          </p:nvPr>
        </p:nvSpPr>
        <p:spPr>
          <a:xfrm>
            <a:off x="1792288" y="4800601"/>
            <a:ext cx="5486399" cy="566737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lvl="0" rtl="0" algn="l">
              <a:spcBef>
                <a:spcPts val="0"/>
              </a:spcBef>
              <a:defRPr b="1" sz="2000"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/>
        </p:txBody>
      </p:sp>
      <p:sp>
        <p:nvSpPr>
          <p:cNvPr id="75" name="Shape 75"/>
          <p:cNvSpPr/>
          <p:nvPr>
            <p:ph idx="2" type="pic"/>
          </p:nvPr>
        </p:nvSpPr>
        <p:spPr>
          <a:xfrm>
            <a:off x="1792288" y="612775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spcBef>
                <a:spcPts val="0"/>
              </a:spcBef>
              <a:buClr>
                <a:schemeClr val="lt1"/>
              </a:buClr>
              <a:buFont typeface="Calibri"/>
              <a:buNone/>
              <a:defRPr b="0" i="0" sz="3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Clr>
                <a:schemeClr val="lt1"/>
              </a:buClr>
              <a:buFont typeface="Calibri"/>
              <a:buNone/>
              <a:defRPr b="0" i="0" sz="2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Clr>
                <a:schemeClr val="lt1"/>
              </a:buClr>
              <a:buFont typeface="Calibri"/>
              <a:buNone/>
              <a:defRPr b="0" i="0" sz="24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Clr>
                <a:schemeClr val="lt1"/>
              </a:buClr>
              <a:buFont typeface="Calibri"/>
              <a:buNone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Clr>
                <a:schemeClr val="lt1"/>
              </a:buClr>
              <a:buFont typeface="Calibri"/>
              <a:buNone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Clr>
                <a:schemeClr val="lt1"/>
              </a:buClr>
              <a:buFont typeface="Calibri"/>
              <a:buNone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Clr>
                <a:schemeClr val="lt1"/>
              </a:buClr>
              <a:buFont typeface="Calibri"/>
              <a:buNone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Clr>
                <a:schemeClr val="lt1"/>
              </a:buClr>
              <a:buFont typeface="Calibri"/>
              <a:buNone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Clr>
                <a:schemeClr val="lt1"/>
              </a:buClr>
              <a:buFont typeface="Calibri"/>
              <a:buNone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6" name="Shape 76"/>
          <p:cNvSpPr txBox="1"/>
          <p:nvPr>
            <p:ph idx="1" type="body"/>
          </p:nvPr>
        </p:nvSpPr>
        <p:spPr>
          <a:xfrm>
            <a:off x="1792288" y="5367339"/>
            <a:ext cx="5486399" cy="804861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rtl="0">
              <a:spcBef>
                <a:spcPts val="0"/>
              </a:spcBef>
              <a:buFont typeface="Calibri"/>
              <a:buNone/>
              <a:defRPr sz="1400"/>
            </a:lvl1pPr>
            <a:lvl2pPr indent="0" lvl="1" marL="457200" rtl="0">
              <a:spcBef>
                <a:spcPts val="0"/>
              </a:spcBef>
              <a:buFont typeface="Calibri"/>
              <a:buNone/>
              <a:defRPr sz="1200"/>
            </a:lvl2pPr>
            <a:lvl3pPr indent="0" lvl="2" marL="914400" rtl="0">
              <a:spcBef>
                <a:spcPts val="0"/>
              </a:spcBef>
              <a:buFont typeface="Calibri"/>
              <a:buNone/>
              <a:defRPr sz="1000"/>
            </a:lvl3pPr>
            <a:lvl4pPr indent="0" lvl="3" marL="1371600" rtl="0">
              <a:spcBef>
                <a:spcPts val="0"/>
              </a:spcBef>
              <a:buFont typeface="Calibri"/>
              <a:buNone/>
              <a:defRPr sz="900"/>
            </a:lvl4pPr>
            <a:lvl5pPr indent="0" lvl="4" marL="1828800" rtl="0">
              <a:spcBef>
                <a:spcPts val="0"/>
              </a:spcBef>
              <a:buFont typeface="Calibri"/>
              <a:buNone/>
              <a:defRPr sz="900"/>
            </a:lvl5pPr>
            <a:lvl6pPr indent="0" lvl="5" marL="2286000" rtl="0">
              <a:spcBef>
                <a:spcPts val="0"/>
              </a:spcBef>
              <a:buFont typeface="Calibri"/>
              <a:buNone/>
              <a:defRPr sz="900"/>
            </a:lvl6pPr>
            <a:lvl7pPr indent="0" lvl="6" marL="2743200" rtl="0">
              <a:spcBef>
                <a:spcPts val="0"/>
              </a:spcBef>
              <a:buFont typeface="Calibri"/>
              <a:buNone/>
              <a:defRPr sz="900"/>
            </a:lvl7pPr>
            <a:lvl8pPr indent="0" lvl="7" marL="3200400" rtl="0">
              <a:spcBef>
                <a:spcPts val="0"/>
              </a:spcBef>
              <a:buFont typeface="Calibri"/>
              <a:buNone/>
              <a:defRPr sz="900"/>
            </a:lvl8pPr>
            <a:lvl9pPr indent="0" lvl="8" marL="3657600" rtl="0">
              <a:spcBef>
                <a:spcPts val="0"/>
              </a:spcBef>
              <a:buFont typeface="Calibri"/>
              <a:buNone/>
              <a:defRPr sz="900"/>
            </a:lvl9pPr>
          </a:lstStyle>
          <a:p/>
        </p:txBody>
      </p:sp>
      <p:sp>
        <p:nvSpPr>
          <p:cNvPr id="77" name="Shape 77"/>
          <p:cNvSpPr txBox="1"/>
          <p:nvPr>
            <p:ph idx="10" type="dt"/>
          </p:nvPr>
        </p:nvSpPr>
        <p:spPr>
          <a:xfrm>
            <a:off x="457200" y="6356351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spcBef>
                <a:spcPts val="0"/>
              </a:spcBef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8" name="Shape 78"/>
          <p:cNvSpPr txBox="1"/>
          <p:nvPr>
            <p:ph idx="11" type="ftr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spcBef>
                <a:spcPts val="0"/>
              </a:spcBef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9" name="Shape 79"/>
          <p:cNvSpPr txBox="1"/>
          <p:nvPr>
            <p:ph idx="12" type="sldNum"/>
          </p:nvPr>
        </p:nvSpPr>
        <p:spPr>
          <a:xfrm>
            <a:off x="6553200" y="6356351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i="0" lang="pt-BR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spcBef>
                <a:spcPts val="0"/>
              </a:spcBef>
              <a:buClr>
                <a:schemeClr val="lt1"/>
              </a:buClr>
              <a:buFont typeface="Calibri"/>
              <a:buNone/>
              <a:defRPr b="0" i="0" sz="44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l">
              <a:spcBef>
                <a:spcPts val="0"/>
              </a:spcBef>
              <a:defRPr/>
            </a:lvl2pPr>
            <a:lvl3pPr indent="0" lvl="2" marL="0" marR="0" rtl="0" algn="l">
              <a:spcBef>
                <a:spcPts val="0"/>
              </a:spcBef>
              <a:defRPr/>
            </a:lvl3pPr>
            <a:lvl4pPr indent="0" lvl="3" marL="0" marR="0" rtl="0" algn="l">
              <a:spcBef>
                <a:spcPts val="0"/>
              </a:spcBef>
              <a:defRPr/>
            </a:lvl4pPr>
            <a:lvl5pPr indent="0" lvl="4" marL="0" marR="0" rtl="0" algn="l">
              <a:spcBef>
                <a:spcPts val="0"/>
              </a:spcBef>
              <a:defRPr/>
            </a:lvl5pPr>
            <a:lvl6pPr indent="0" lvl="5" marL="0" marR="0" rtl="0" algn="l">
              <a:spcBef>
                <a:spcPts val="0"/>
              </a:spcBef>
              <a:defRPr/>
            </a:lvl6pPr>
            <a:lvl7pPr indent="0" lvl="6" marL="0" marR="0" rtl="0" algn="l">
              <a:spcBef>
                <a:spcPts val="0"/>
              </a:spcBef>
              <a:defRPr/>
            </a:lvl7pPr>
            <a:lvl8pPr indent="0" lvl="7" marL="0" marR="0" rtl="0" algn="l">
              <a:spcBef>
                <a:spcPts val="0"/>
              </a:spcBef>
              <a:defRPr/>
            </a:lvl8pPr>
            <a:lvl9pPr indent="0" lvl="8" marL="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11" name="Shape 11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139700" lvl="0" marL="342900" marR="0" rtl="0" algn="l">
              <a:spcBef>
                <a:spcPts val="640"/>
              </a:spcBef>
              <a:buClr>
                <a:schemeClr val="lt1"/>
              </a:buClr>
              <a:buFont typeface="Arial"/>
              <a:buChar char="•"/>
              <a:defRPr b="0" i="0" sz="3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107950" lvl="1" marL="742950" marR="0" rtl="0" algn="l">
              <a:spcBef>
                <a:spcPts val="560"/>
              </a:spcBef>
              <a:buClr>
                <a:schemeClr val="lt1"/>
              </a:buClr>
              <a:buFont typeface="Arial"/>
              <a:buChar char="–"/>
              <a:defRPr b="0" i="0" sz="2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76200" lvl="2" marL="1143000" marR="0" rtl="0" algn="l">
              <a:spcBef>
                <a:spcPts val="480"/>
              </a:spcBef>
              <a:buClr>
                <a:schemeClr val="lt1"/>
              </a:buClr>
              <a:buFont typeface="Arial"/>
              <a:buChar char="•"/>
              <a:defRPr b="0" i="0" sz="24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101600" lvl="3" marL="1600200" marR="0" rtl="0" algn="l">
              <a:spcBef>
                <a:spcPts val="400"/>
              </a:spcBef>
              <a:buClr>
                <a:schemeClr val="lt1"/>
              </a:buClr>
              <a:buFont typeface="Arial"/>
              <a:buChar char="–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101600" lvl="4" marL="2057400" marR="0" rtl="0" algn="l">
              <a:spcBef>
                <a:spcPts val="400"/>
              </a:spcBef>
              <a:buClr>
                <a:schemeClr val="lt1"/>
              </a:buClr>
              <a:buFont typeface="Arial"/>
              <a:buChar char="»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101600" lvl="5" marL="2514600" marR="0" rtl="0" algn="l">
              <a:spcBef>
                <a:spcPts val="400"/>
              </a:spcBef>
              <a:buClr>
                <a:schemeClr val="lt1"/>
              </a:buClr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101600" lvl="6" marL="2971800" marR="0" rtl="0" algn="l">
              <a:spcBef>
                <a:spcPts val="400"/>
              </a:spcBef>
              <a:buClr>
                <a:schemeClr val="lt1"/>
              </a:buClr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101600" lvl="7" marL="3429000" marR="0" rtl="0" algn="l">
              <a:spcBef>
                <a:spcPts val="400"/>
              </a:spcBef>
              <a:buClr>
                <a:schemeClr val="lt1"/>
              </a:buClr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101600" lvl="8" marL="3886200" marR="0" rtl="0" algn="l">
              <a:spcBef>
                <a:spcPts val="400"/>
              </a:spcBef>
              <a:buClr>
                <a:schemeClr val="lt1"/>
              </a:buClr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" name="Shape 12"/>
          <p:cNvSpPr txBox="1"/>
          <p:nvPr>
            <p:ph idx="10" type="dt"/>
          </p:nvPr>
        </p:nvSpPr>
        <p:spPr>
          <a:xfrm>
            <a:off x="457200" y="6356351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spcBef>
                <a:spcPts val="0"/>
              </a:spcBef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3" name="Shape 13"/>
          <p:cNvSpPr txBox="1"/>
          <p:nvPr>
            <p:ph idx="11" type="ftr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spcBef>
                <a:spcPts val="0"/>
              </a:spcBef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4" name="Shape 14"/>
          <p:cNvSpPr txBox="1"/>
          <p:nvPr>
            <p:ph idx="12" type="sldNum"/>
          </p:nvPr>
        </p:nvSpPr>
        <p:spPr>
          <a:xfrm>
            <a:off x="6553200" y="6356351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i="0" lang="pt-BR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00.jp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4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01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03.jp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02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Shape 97"/>
          <p:cNvSpPr/>
          <p:nvPr/>
        </p:nvSpPr>
        <p:spPr>
          <a:xfrm>
            <a:off x="0" y="0"/>
            <a:ext cx="1828800" cy="135000"/>
          </a:xfrm>
          <a:prstGeom prst="rect">
            <a:avLst/>
          </a:prstGeom>
          <a:solidFill>
            <a:srgbClr val="F6D155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98" name="Shape 98"/>
          <p:cNvSpPr/>
          <p:nvPr/>
        </p:nvSpPr>
        <p:spPr>
          <a:xfrm>
            <a:off x="1828800" y="0"/>
            <a:ext cx="1828800" cy="135000"/>
          </a:xfrm>
          <a:prstGeom prst="rect">
            <a:avLst/>
          </a:prstGeom>
          <a:solidFill>
            <a:srgbClr val="CB3441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99" name="Shape 99"/>
          <p:cNvSpPr/>
          <p:nvPr/>
        </p:nvSpPr>
        <p:spPr>
          <a:xfrm>
            <a:off x="3657600" y="0"/>
            <a:ext cx="1828800" cy="135000"/>
          </a:xfrm>
          <a:prstGeom prst="rect">
            <a:avLst/>
          </a:prstGeom>
          <a:solidFill>
            <a:srgbClr val="503130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00" name="Shape 100"/>
          <p:cNvSpPr/>
          <p:nvPr/>
        </p:nvSpPr>
        <p:spPr>
          <a:xfrm>
            <a:off x="5486400" y="0"/>
            <a:ext cx="1828800" cy="135000"/>
          </a:xfrm>
          <a:prstGeom prst="rect">
            <a:avLst/>
          </a:prstGeom>
          <a:solidFill>
            <a:srgbClr val="DC793A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01" name="Shape 101"/>
          <p:cNvSpPr/>
          <p:nvPr/>
        </p:nvSpPr>
        <p:spPr>
          <a:xfrm>
            <a:off x="7315200" y="0"/>
            <a:ext cx="1828800" cy="135000"/>
          </a:xfrm>
          <a:prstGeom prst="rect">
            <a:avLst/>
          </a:prstGeom>
          <a:solidFill>
            <a:srgbClr val="3C824E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02" name="Shape 102"/>
          <p:cNvSpPr/>
          <p:nvPr/>
        </p:nvSpPr>
        <p:spPr>
          <a:xfrm>
            <a:off x="1828800" y="6723000"/>
            <a:ext cx="1828800" cy="135000"/>
          </a:xfrm>
          <a:prstGeom prst="rect">
            <a:avLst/>
          </a:prstGeom>
          <a:solidFill>
            <a:srgbClr val="CB3441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03" name="Shape 103"/>
          <p:cNvSpPr/>
          <p:nvPr/>
        </p:nvSpPr>
        <p:spPr>
          <a:xfrm>
            <a:off x="3657600" y="6723000"/>
            <a:ext cx="1828800" cy="135000"/>
          </a:xfrm>
          <a:prstGeom prst="rect">
            <a:avLst/>
          </a:prstGeom>
          <a:solidFill>
            <a:srgbClr val="503130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04" name="Shape 104"/>
          <p:cNvSpPr/>
          <p:nvPr/>
        </p:nvSpPr>
        <p:spPr>
          <a:xfrm>
            <a:off x="5486400" y="6723000"/>
            <a:ext cx="1828800" cy="135000"/>
          </a:xfrm>
          <a:prstGeom prst="rect">
            <a:avLst/>
          </a:prstGeom>
          <a:solidFill>
            <a:srgbClr val="DC793A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05" name="Shape 105"/>
          <p:cNvSpPr/>
          <p:nvPr/>
        </p:nvSpPr>
        <p:spPr>
          <a:xfrm flipH="1" rot="10800000">
            <a:off x="7242750" y="6723000"/>
            <a:ext cx="1901100" cy="135000"/>
          </a:xfrm>
          <a:prstGeom prst="rect">
            <a:avLst/>
          </a:prstGeom>
          <a:solidFill>
            <a:srgbClr val="3C824E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06" name="Shape 106"/>
          <p:cNvSpPr/>
          <p:nvPr/>
        </p:nvSpPr>
        <p:spPr>
          <a:xfrm>
            <a:off x="-12" y="6722987"/>
            <a:ext cx="1828800" cy="135000"/>
          </a:xfrm>
          <a:prstGeom prst="rect">
            <a:avLst/>
          </a:prstGeom>
          <a:solidFill>
            <a:srgbClr val="F6D155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07" name="Shape 107"/>
          <p:cNvSpPr/>
          <p:nvPr/>
        </p:nvSpPr>
        <p:spPr>
          <a:xfrm>
            <a:off x="0" y="1455621"/>
            <a:ext cx="225000" cy="1855200"/>
          </a:xfrm>
          <a:prstGeom prst="rect">
            <a:avLst/>
          </a:prstGeom>
          <a:solidFill>
            <a:srgbClr val="F6D155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08" name="Shape 108"/>
          <p:cNvSpPr txBox="1"/>
          <p:nvPr/>
        </p:nvSpPr>
        <p:spPr>
          <a:xfrm>
            <a:off x="345175" y="1335575"/>
            <a:ext cx="5627400" cy="2340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pt-BR" sz="4200">
                <a:solidFill>
                  <a:srgbClr val="262626"/>
                </a:solidFill>
                <a:latin typeface="Architects Daughter"/>
                <a:ea typeface="Architects Daughter"/>
                <a:cs typeface="Architects Daughter"/>
                <a:sym typeface="Architects Daughter"/>
              </a:rPr>
              <a:t>História do Brasil</a:t>
            </a: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 sz="4200">
              <a:solidFill>
                <a:srgbClr val="262626"/>
              </a:solidFill>
              <a:latin typeface="Architects Daughter"/>
              <a:ea typeface="Architects Daughter"/>
              <a:cs typeface="Architects Daughter"/>
              <a:sym typeface="Architects Daughter"/>
            </a:endParaRPr>
          </a:p>
          <a:p>
            <a:pPr lvl="0" rtl="0">
              <a:spcBef>
                <a:spcPts val="0"/>
              </a:spcBef>
              <a:buNone/>
            </a:pPr>
            <a:r>
              <a:rPr lang="pt-BR" sz="4200">
                <a:solidFill>
                  <a:srgbClr val="262626"/>
                </a:solidFill>
                <a:latin typeface="Architects Daughter"/>
                <a:ea typeface="Architects Daughter"/>
                <a:cs typeface="Architects Daughter"/>
                <a:sym typeface="Architects Daughter"/>
              </a:rPr>
              <a:t>Aula 2 </a:t>
            </a:r>
          </a:p>
        </p:txBody>
      </p:sp>
      <p:pic>
        <p:nvPicPr>
          <p:cNvPr id="109" name="Shape 10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25004" y="237648"/>
            <a:ext cx="2230274" cy="10979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85" name="Shape 2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" name="Shape 286"/>
          <p:cNvSpPr/>
          <p:nvPr/>
        </p:nvSpPr>
        <p:spPr>
          <a:xfrm>
            <a:off x="-25" y="73875"/>
            <a:ext cx="9144000" cy="1411800"/>
          </a:xfrm>
          <a:prstGeom prst="rect">
            <a:avLst/>
          </a:prstGeom>
          <a:solidFill>
            <a:srgbClr val="434343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87" name="Shape 287"/>
          <p:cNvSpPr/>
          <p:nvPr/>
        </p:nvSpPr>
        <p:spPr>
          <a:xfrm>
            <a:off x="0" y="0"/>
            <a:ext cx="1828800" cy="135000"/>
          </a:xfrm>
          <a:prstGeom prst="rect">
            <a:avLst/>
          </a:prstGeom>
          <a:solidFill>
            <a:srgbClr val="F6D155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88" name="Shape 288"/>
          <p:cNvSpPr/>
          <p:nvPr/>
        </p:nvSpPr>
        <p:spPr>
          <a:xfrm>
            <a:off x="1828800" y="0"/>
            <a:ext cx="1828800" cy="135000"/>
          </a:xfrm>
          <a:prstGeom prst="rect">
            <a:avLst/>
          </a:prstGeom>
          <a:solidFill>
            <a:srgbClr val="CB3441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89" name="Shape 289"/>
          <p:cNvSpPr/>
          <p:nvPr/>
        </p:nvSpPr>
        <p:spPr>
          <a:xfrm>
            <a:off x="3657600" y="0"/>
            <a:ext cx="2270100" cy="135000"/>
          </a:xfrm>
          <a:prstGeom prst="rect">
            <a:avLst/>
          </a:prstGeom>
          <a:solidFill>
            <a:srgbClr val="503130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90" name="Shape 290"/>
          <p:cNvSpPr/>
          <p:nvPr/>
        </p:nvSpPr>
        <p:spPr>
          <a:xfrm>
            <a:off x="5486400" y="0"/>
            <a:ext cx="1828800" cy="135000"/>
          </a:xfrm>
          <a:prstGeom prst="rect">
            <a:avLst/>
          </a:prstGeom>
          <a:solidFill>
            <a:srgbClr val="DC793A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91" name="Shape 291"/>
          <p:cNvSpPr/>
          <p:nvPr/>
        </p:nvSpPr>
        <p:spPr>
          <a:xfrm>
            <a:off x="7315200" y="0"/>
            <a:ext cx="1828800" cy="135000"/>
          </a:xfrm>
          <a:prstGeom prst="rect">
            <a:avLst/>
          </a:prstGeom>
          <a:solidFill>
            <a:srgbClr val="3C824E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92" name="Shape 292"/>
          <p:cNvSpPr txBox="1"/>
          <p:nvPr/>
        </p:nvSpPr>
        <p:spPr>
          <a:xfrm>
            <a:off x="390175" y="372700"/>
            <a:ext cx="8253600" cy="1052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 rtl="0" algn="ctr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ct val="45833"/>
              <a:buFont typeface="Arial"/>
              <a:buNone/>
            </a:pPr>
            <a:r>
              <a:rPr lang="pt-BR" sz="2400">
                <a:solidFill>
                  <a:schemeClr val="lt1"/>
                </a:solidFill>
                <a:latin typeface="Architects Daughter"/>
                <a:ea typeface="Architects Daughter"/>
                <a:cs typeface="Architects Daughter"/>
                <a:sym typeface="Architects Daughter"/>
              </a:rPr>
              <a:t>Capitanias Hereditárias: Fracasso </a:t>
            </a:r>
          </a:p>
          <a:p>
            <a:pPr lvl="0" rtl="0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r>
              <a:t/>
            </a:r>
            <a:endParaRPr sz="2400">
              <a:solidFill>
                <a:schemeClr val="lt1"/>
              </a:solidFill>
              <a:latin typeface="Aclonica"/>
              <a:ea typeface="Aclonica"/>
              <a:cs typeface="Aclonica"/>
              <a:sym typeface="Aclonica"/>
            </a:endParaRPr>
          </a:p>
          <a:p>
            <a:pPr lvl="0" rtl="0">
              <a:lnSpc>
                <a:spcPct val="115000"/>
              </a:lnSpc>
              <a:spcBef>
                <a:spcPts val="0"/>
              </a:spcBef>
              <a:buNone/>
            </a:pPr>
            <a:r>
              <a:t/>
            </a:r>
            <a:endParaRPr sz="2400">
              <a:solidFill>
                <a:srgbClr val="FFFFFF"/>
              </a:solidFill>
              <a:latin typeface="Aclonica"/>
              <a:ea typeface="Aclonica"/>
              <a:cs typeface="Aclonica"/>
              <a:sym typeface="Aclonica"/>
            </a:endParaRPr>
          </a:p>
        </p:txBody>
      </p:sp>
      <p:sp>
        <p:nvSpPr>
          <p:cNvPr id="293" name="Shape 293"/>
          <p:cNvSpPr txBox="1"/>
          <p:nvPr/>
        </p:nvSpPr>
        <p:spPr>
          <a:xfrm>
            <a:off x="390175" y="1865300"/>
            <a:ext cx="8253600" cy="1625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-228600" lvl="0" marL="457200" rtl="0" algn="just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Char char="●"/>
            </a:pPr>
            <a:r>
              <a:rPr lang="pt-BR">
                <a:solidFill>
                  <a:schemeClr val="dk1"/>
                </a:solidFill>
              </a:rPr>
              <a:t>Sabemos que, com exceção das capitanias e São Vicente e Pernambuco, as outras fracassaram em maior ou menor grau, por falta de recursos, desentendimentos internos, inexperiência, desinteresse dos donos e ataque dos índios.</a:t>
            </a:r>
          </a:p>
          <a:p>
            <a:pPr lvl="0" rtl="0" algn="just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indent="-228600" lvl="0" marL="457200" rtl="0" algn="just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Char char="●"/>
            </a:pPr>
            <a:r>
              <a:rPr lang="pt-BR">
                <a:solidFill>
                  <a:schemeClr val="dk1"/>
                </a:solidFill>
              </a:rPr>
              <a:t>As maior prosperas combinaram a atividade açucareira e um relacionamento menos agressivo com as comunidades indígenas.</a:t>
            </a:r>
          </a:p>
          <a:p>
            <a:pPr lvl="0" rtl="0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r>
              <a:t/>
            </a:r>
            <a:endParaRPr sz="1900">
              <a:solidFill>
                <a:srgbClr val="503130"/>
              </a:solidFill>
              <a:latin typeface="Architects Daughter"/>
              <a:ea typeface="Architects Daughter"/>
              <a:cs typeface="Architects Daughter"/>
              <a:sym typeface="Architects Daughter"/>
            </a:endParaRPr>
          </a:p>
        </p:txBody>
      </p:sp>
      <p:sp>
        <p:nvSpPr>
          <p:cNvPr id="294" name="Shape 294"/>
          <p:cNvSpPr/>
          <p:nvPr/>
        </p:nvSpPr>
        <p:spPr>
          <a:xfrm>
            <a:off x="0" y="6723000"/>
            <a:ext cx="1828800" cy="135000"/>
          </a:xfrm>
          <a:prstGeom prst="rect">
            <a:avLst/>
          </a:prstGeom>
          <a:solidFill>
            <a:srgbClr val="F6D155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95" name="Shape 295"/>
          <p:cNvSpPr/>
          <p:nvPr/>
        </p:nvSpPr>
        <p:spPr>
          <a:xfrm>
            <a:off x="1828800" y="6723000"/>
            <a:ext cx="1828800" cy="135000"/>
          </a:xfrm>
          <a:prstGeom prst="rect">
            <a:avLst/>
          </a:prstGeom>
          <a:solidFill>
            <a:srgbClr val="CB3441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96" name="Shape 296"/>
          <p:cNvSpPr/>
          <p:nvPr/>
        </p:nvSpPr>
        <p:spPr>
          <a:xfrm>
            <a:off x="3657600" y="6723000"/>
            <a:ext cx="1828800" cy="135000"/>
          </a:xfrm>
          <a:prstGeom prst="rect">
            <a:avLst/>
          </a:prstGeom>
          <a:solidFill>
            <a:srgbClr val="503130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97" name="Shape 297"/>
          <p:cNvSpPr/>
          <p:nvPr/>
        </p:nvSpPr>
        <p:spPr>
          <a:xfrm>
            <a:off x="5486400" y="6723000"/>
            <a:ext cx="1828800" cy="135000"/>
          </a:xfrm>
          <a:prstGeom prst="rect">
            <a:avLst/>
          </a:prstGeom>
          <a:solidFill>
            <a:srgbClr val="DC793A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98" name="Shape 298"/>
          <p:cNvSpPr/>
          <p:nvPr/>
        </p:nvSpPr>
        <p:spPr>
          <a:xfrm>
            <a:off x="7315200" y="6723000"/>
            <a:ext cx="1828800" cy="135000"/>
          </a:xfrm>
          <a:prstGeom prst="rect">
            <a:avLst/>
          </a:prstGeom>
          <a:solidFill>
            <a:srgbClr val="3C824E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99" name="Shape 299"/>
          <p:cNvSpPr/>
          <p:nvPr/>
        </p:nvSpPr>
        <p:spPr>
          <a:xfrm>
            <a:off x="4118175" y="3805237"/>
            <a:ext cx="307200" cy="537300"/>
          </a:xfrm>
          <a:prstGeom prst="downArrow">
            <a:avLst>
              <a:gd fmla="val 50000" name="adj1"/>
              <a:gd fmla="val 50000" name="adj2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00" name="Shape 300"/>
          <p:cNvSpPr txBox="1"/>
          <p:nvPr/>
        </p:nvSpPr>
        <p:spPr>
          <a:xfrm>
            <a:off x="2829075" y="4511100"/>
            <a:ext cx="2885400" cy="682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 algn="ctr">
              <a:spcBef>
                <a:spcPts val="0"/>
              </a:spcBef>
              <a:buNone/>
            </a:pPr>
            <a:r>
              <a:rPr lang="pt-BR"/>
              <a:t>Pernambuco e São Vicente foram as únicas que vingaram</a:t>
            </a:r>
          </a:p>
        </p:txBody>
      </p:sp>
      <p:cxnSp>
        <p:nvCxnSpPr>
          <p:cNvPr id="301" name="Shape 301"/>
          <p:cNvCxnSpPr/>
          <p:nvPr/>
        </p:nvCxnSpPr>
        <p:spPr>
          <a:xfrm>
            <a:off x="4607275" y="3116400"/>
            <a:ext cx="1452300" cy="1096500"/>
          </a:xfrm>
          <a:prstGeom prst="bentConnector3">
            <a:avLst>
              <a:gd fmla="val 50000" name="adj1"/>
            </a:avLst>
          </a:prstGeom>
          <a:noFill/>
          <a:ln cap="flat" cmpd="sng" w="9525">
            <a:solidFill>
              <a:schemeClr val="dk2"/>
            </a:solidFill>
            <a:prstDash val="solid"/>
            <a:round/>
            <a:headEnd len="lg" w="lg" type="none"/>
            <a:tailEnd len="lg" w="lg" type="none"/>
          </a:ln>
        </p:spPr>
      </p:cxnSp>
      <p:sp>
        <p:nvSpPr>
          <p:cNvPr id="302" name="Shape 302"/>
          <p:cNvSpPr/>
          <p:nvPr/>
        </p:nvSpPr>
        <p:spPr>
          <a:xfrm>
            <a:off x="6059575" y="3805250"/>
            <a:ext cx="1828800" cy="8658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pt-BR"/>
              <a:t>Engenhos: Uma unidade de produção de açúcar (próxima aula)</a:t>
            </a:r>
          </a:p>
        </p:txBody>
      </p:sp>
    </p:spTree>
  </p:cSld>
  <p:clrMapOvr>
    <a:masterClrMapping/>
  </p:clrMapOvr>
  <p:transition spd="slow">
    <p:cut/>
  </p:transition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307" name="Shape 3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" name="Shape 308"/>
          <p:cNvSpPr/>
          <p:nvPr/>
        </p:nvSpPr>
        <p:spPr>
          <a:xfrm>
            <a:off x="-25" y="73875"/>
            <a:ext cx="9144000" cy="1411800"/>
          </a:xfrm>
          <a:prstGeom prst="rect">
            <a:avLst/>
          </a:prstGeom>
          <a:solidFill>
            <a:srgbClr val="434343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09" name="Shape 309"/>
          <p:cNvSpPr/>
          <p:nvPr/>
        </p:nvSpPr>
        <p:spPr>
          <a:xfrm>
            <a:off x="0" y="0"/>
            <a:ext cx="1828800" cy="135000"/>
          </a:xfrm>
          <a:prstGeom prst="rect">
            <a:avLst/>
          </a:prstGeom>
          <a:solidFill>
            <a:srgbClr val="F6D155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10" name="Shape 310"/>
          <p:cNvSpPr/>
          <p:nvPr/>
        </p:nvSpPr>
        <p:spPr>
          <a:xfrm>
            <a:off x="1828800" y="0"/>
            <a:ext cx="1828800" cy="135000"/>
          </a:xfrm>
          <a:prstGeom prst="rect">
            <a:avLst/>
          </a:prstGeom>
          <a:solidFill>
            <a:srgbClr val="CB3441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11" name="Shape 311"/>
          <p:cNvSpPr/>
          <p:nvPr/>
        </p:nvSpPr>
        <p:spPr>
          <a:xfrm>
            <a:off x="3657600" y="0"/>
            <a:ext cx="2270100" cy="135000"/>
          </a:xfrm>
          <a:prstGeom prst="rect">
            <a:avLst/>
          </a:prstGeom>
          <a:solidFill>
            <a:srgbClr val="503130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12" name="Shape 312"/>
          <p:cNvSpPr/>
          <p:nvPr/>
        </p:nvSpPr>
        <p:spPr>
          <a:xfrm>
            <a:off x="5486400" y="0"/>
            <a:ext cx="1828800" cy="135000"/>
          </a:xfrm>
          <a:prstGeom prst="rect">
            <a:avLst/>
          </a:prstGeom>
          <a:solidFill>
            <a:srgbClr val="DC793A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13" name="Shape 313"/>
          <p:cNvSpPr/>
          <p:nvPr/>
        </p:nvSpPr>
        <p:spPr>
          <a:xfrm>
            <a:off x="7315200" y="0"/>
            <a:ext cx="1828800" cy="135000"/>
          </a:xfrm>
          <a:prstGeom prst="rect">
            <a:avLst/>
          </a:prstGeom>
          <a:solidFill>
            <a:srgbClr val="3C824E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14" name="Shape 314"/>
          <p:cNvSpPr txBox="1"/>
          <p:nvPr/>
        </p:nvSpPr>
        <p:spPr>
          <a:xfrm>
            <a:off x="399800" y="382325"/>
            <a:ext cx="8253600" cy="1052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 rtl="0" algn="ctr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ct val="45833"/>
              <a:buFont typeface="Arial"/>
              <a:buNone/>
            </a:pPr>
            <a:r>
              <a:rPr lang="pt-BR" sz="2400">
                <a:solidFill>
                  <a:schemeClr val="lt1"/>
                </a:solidFill>
                <a:latin typeface="Architects Daughter"/>
                <a:ea typeface="Architects Daughter"/>
                <a:cs typeface="Architects Daughter"/>
                <a:sym typeface="Architects Daughter"/>
              </a:rPr>
              <a:t>Governo Geral</a:t>
            </a:r>
          </a:p>
          <a:p>
            <a:pPr lvl="0" rtl="0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r>
              <a:t/>
            </a:r>
            <a:endParaRPr sz="2400">
              <a:solidFill>
                <a:schemeClr val="lt1"/>
              </a:solidFill>
              <a:latin typeface="Aclonica"/>
              <a:ea typeface="Aclonica"/>
              <a:cs typeface="Aclonica"/>
              <a:sym typeface="Aclonica"/>
            </a:endParaRPr>
          </a:p>
          <a:p>
            <a:pPr lvl="0" rtl="0">
              <a:lnSpc>
                <a:spcPct val="115000"/>
              </a:lnSpc>
              <a:spcBef>
                <a:spcPts val="0"/>
              </a:spcBef>
              <a:buNone/>
            </a:pPr>
            <a:r>
              <a:t/>
            </a:r>
            <a:endParaRPr sz="2400">
              <a:solidFill>
                <a:srgbClr val="FFFFFF"/>
              </a:solidFill>
              <a:latin typeface="Aclonica"/>
              <a:ea typeface="Aclonica"/>
              <a:cs typeface="Aclonica"/>
              <a:sym typeface="Aclonica"/>
            </a:endParaRPr>
          </a:p>
        </p:txBody>
      </p:sp>
      <p:sp>
        <p:nvSpPr>
          <p:cNvPr id="315" name="Shape 315"/>
          <p:cNvSpPr/>
          <p:nvPr/>
        </p:nvSpPr>
        <p:spPr>
          <a:xfrm>
            <a:off x="0" y="6723000"/>
            <a:ext cx="1828800" cy="135000"/>
          </a:xfrm>
          <a:prstGeom prst="rect">
            <a:avLst/>
          </a:prstGeom>
          <a:solidFill>
            <a:srgbClr val="F6D155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16" name="Shape 316"/>
          <p:cNvSpPr/>
          <p:nvPr/>
        </p:nvSpPr>
        <p:spPr>
          <a:xfrm>
            <a:off x="1828800" y="6723000"/>
            <a:ext cx="1828800" cy="135000"/>
          </a:xfrm>
          <a:prstGeom prst="rect">
            <a:avLst/>
          </a:prstGeom>
          <a:solidFill>
            <a:srgbClr val="CB3441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17" name="Shape 317"/>
          <p:cNvSpPr/>
          <p:nvPr/>
        </p:nvSpPr>
        <p:spPr>
          <a:xfrm>
            <a:off x="3657600" y="6723000"/>
            <a:ext cx="1828800" cy="135000"/>
          </a:xfrm>
          <a:prstGeom prst="rect">
            <a:avLst/>
          </a:prstGeom>
          <a:solidFill>
            <a:srgbClr val="503130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18" name="Shape 318"/>
          <p:cNvSpPr/>
          <p:nvPr/>
        </p:nvSpPr>
        <p:spPr>
          <a:xfrm>
            <a:off x="5486400" y="6723000"/>
            <a:ext cx="1828800" cy="135000"/>
          </a:xfrm>
          <a:prstGeom prst="rect">
            <a:avLst/>
          </a:prstGeom>
          <a:solidFill>
            <a:srgbClr val="DC793A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19" name="Shape 319"/>
          <p:cNvSpPr/>
          <p:nvPr/>
        </p:nvSpPr>
        <p:spPr>
          <a:xfrm>
            <a:off x="7315200" y="6723000"/>
            <a:ext cx="1828800" cy="135000"/>
          </a:xfrm>
          <a:prstGeom prst="rect">
            <a:avLst/>
          </a:prstGeom>
          <a:solidFill>
            <a:srgbClr val="3C824E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20" name="Shape 320"/>
          <p:cNvSpPr txBox="1"/>
          <p:nvPr/>
        </p:nvSpPr>
        <p:spPr>
          <a:xfrm>
            <a:off x="787200" y="1904475"/>
            <a:ext cx="4907100" cy="1577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 rtl="0" algn="just">
              <a:lnSpc>
                <a:spcPct val="115000"/>
              </a:lnSpc>
              <a:spcBef>
                <a:spcPts val="600"/>
              </a:spcBef>
              <a:buClr>
                <a:schemeClr val="dk1"/>
              </a:buClr>
              <a:buSzPct val="61111"/>
              <a:buFont typeface="Arial"/>
              <a:buNone/>
            </a:pPr>
            <a:r>
              <a:rPr lang="pt-BR" sz="1800">
                <a:solidFill>
                  <a:srgbClr val="292934"/>
                </a:solidFill>
              </a:rPr>
              <a:t>Mudança na administração geral da colônia;</a:t>
            </a:r>
          </a:p>
          <a:p>
            <a:pPr lvl="0" rtl="0" algn="just">
              <a:lnSpc>
                <a:spcPct val="115000"/>
              </a:lnSpc>
              <a:spcBef>
                <a:spcPts val="600"/>
              </a:spcBef>
              <a:buClr>
                <a:schemeClr val="dk1"/>
              </a:buClr>
              <a:buSzPct val="61111"/>
              <a:buFont typeface="Arial"/>
              <a:buNone/>
            </a:pPr>
            <a:r>
              <a:rPr lang="pt-BR" sz="1800">
                <a:solidFill>
                  <a:srgbClr val="292934"/>
                </a:solidFill>
              </a:rPr>
              <a:t>1548: centralização da administração na América portuguesa (extensão da Coroa na América);</a:t>
            </a:r>
          </a:p>
          <a:p>
            <a:pPr lvl="0" rtl="0" algn="just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r>
              <a:t/>
            </a:r>
            <a:endParaRPr sz="1800">
              <a:solidFill>
                <a:srgbClr val="292934"/>
              </a:solidFill>
            </a:endParaRPr>
          </a:p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cxnSp>
        <p:nvCxnSpPr>
          <p:cNvPr id="321" name="Shape 321"/>
          <p:cNvCxnSpPr/>
          <p:nvPr/>
        </p:nvCxnSpPr>
        <p:spPr>
          <a:xfrm>
            <a:off x="665775" y="2244675"/>
            <a:ext cx="159900" cy="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lg" w="lg" type="none"/>
            <a:tailEnd len="lg" w="lg" type="triangle"/>
          </a:ln>
        </p:spPr>
      </p:cxnSp>
      <p:cxnSp>
        <p:nvCxnSpPr>
          <p:cNvPr id="322" name="Shape 322"/>
          <p:cNvCxnSpPr/>
          <p:nvPr/>
        </p:nvCxnSpPr>
        <p:spPr>
          <a:xfrm>
            <a:off x="665775" y="2656800"/>
            <a:ext cx="159900" cy="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lg" w="lg" type="none"/>
            <a:tailEnd len="lg" w="lg" type="triangle"/>
          </a:ln>
        </p:spPr>
      </p:cxnSp>
      <p:cxnSp>
        <p:nvCxnSpPr>
          <p:cNvPr id="323" name="Shape 323"/>
          <p:cNvCxnSpPr/>
          <p:nvPr/>
        </p:nvCxnSpPr>
        <p:spPr>
          <a:xfrm flipH="1" rot="10800000">
            <a:off x="5684550" y="1952550"/>
            <a:ext cx="981000" cy="461700"/>
          </a:xfrm>
          <a:prstGeom prst="bentConnector3">
            <a:avLst>
              <a:gd fmla="val 50000" name="adj1"/>
            </a:avLst>
          </a:prstGeom>
          <a:noFill/>
          <a:ln cap="flat" cmpd="sng" w="9525">
            <a:solidFill>
              <a:schemeClr val="dk2"/>
            </a:solidFill>
            <a:prstDash val="solid"/>
            <a:round/>
            <a:headEnd len="lg" w="lg" type="none"/>
            <a:tailEnd len="lg" w="lg" type="none"/>
          </a:ln>
        </p:spPr>
      </p:cxnSp>
      <p:sp>
        <p:nvSpPr>
          <p:cNvPr id="324" name="Shape 324"/>
          <p:cNvSpPr/>
          <p:nvPr/>
        </p:nvSpPr>
        <p:spPr>
          <a:xfrm>
            <a:off x="6579075" y="1567825"/>
            <a:ext cx="2212200" cy="1327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lnSpc>
                <a:spcPct val="115000"/>
              </a:lnSpc>
              <a:spcBef>
                <a:spcPts val="0"/>
              </a:spcBef>
              <a:buNone/>
            </a:pPr>
            <a:r>
              <a:rPr lang="pt-BR" sz="1200">
                <a:solidFill>
                  <a:srgbClr val="292934"/>
                </a:solidFill>
              </a:rPr>
              <a:t>O primeiro governador geral foi Tomé de Sousa, responsável pela fundação de </a:t>
            </a:r>
            <a:r>
              <a:rPr lang="pt-BR" sz="1200" u="sng">
                <a:solidFill>
                  <a:srgbClr val="292934"/>
                </a:solidFill>
              </a:rPr>
              <a:t>Salvador</a:t>
            </a:r>
            <a:r>
              <a:rPr lang="pt-BR" sz="1200">
                <a:solidFill>
                  <a:srgbClr val="292934"/>
                </a:solidFill>
              </a:rPr>
              <a:t>, a vinda de </a:t>
            </a:r>
            <a:r>
              <a:rPr lang="pt-BR" sz="1200" u="sng">
                <a:solidFill>
                  <a:srgbClr val="292934"/>
                </a:solidFill>
              </a:rPr>
              <a:t>Jesuítas</a:t>
            </a:r>
            <a:r>
              <a:rPr lang="pt-BR" sz="1200">
                <a:solidFill>
                  <a:srgbClr val="292934"/>
                </a:solidFill>
              </a:rPr>
              <a:t> e pelo </a:t>
            </a:r>
            <a:r>
              <a:rPr lang="pt-BR" sz="1200" u="sng">
                <a:solidFill>
                  <a:srgbClr val="292934"/>
                </a:solidFill>
              </a:rPr>
              <a:t>início da pecuária</a:t>
            </a: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25" name="Shape 325"/>
          <p:cNvSpPr/>
          <p:nvPr/>
        </p:nvSpPr>
        <p:spPr>
          <a:xfrm>
            <a:off x="2574900" y="3481875"/>
            <a:ext cx="336600" cy="461700"/>
          </a:xfrm>
          <a:prstGeom prst="downArrow">
            <a:avLst>
              <a:gd fmla="val 50000" name="adj1"/>
              <a:gd fmla="val 50000" name="adj2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26" name="Shape 326"/>
          <p:cNvSpPr txBox="1"/>
          <p:nvPr/>
        </p:nvSpPr>
        <p:spPr>
          <a:xfrm>
            <a:off x="838800" y="4155200"/>
            <a:ext cx="3808800" cy="1192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pt-BR"/>
              <a:t>Necessidade da coroa portuguesa de centralizar a </a:t>
            </a:r>
          </a:p>
        </p:txBody>
      </p:sp>
    </p:spTree>
  </p:cSld>
  <p:clrMapOvr>
    <a:masterClrMapping/>
  </p:clrMapOvr>
  <p:transition spd="slow">
    <p:cut/>
  </p:transition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331" name="Shape 3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2" name="Shape 332"/>
          <p:cNvSpPr/>
          <p:nvPr/>
        </p:nvSpPr>
        <p:spPr>
          <a:xfrm>
            <a:off x="-25" y="73875"/>
            <a:ext cx="9144000" cy="1411800"/>
          </a:xfrm>
          <a:prstGeom prst="rect">
            <a:avLst/>
          </a:prstGeom>
          <a:solidFill>
            <a:srgbClr val="434343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33" name="Shape 333"/>
          <p:cNvSpPr/>
          <p:nvPr/>
        </p:nvSpPr>
        <p:spPr>
          <a:xfrm>
            <a:off x="0" y="0"/>
            <a:ext cx="1828800" cy="135000"/>
          </a:xfrm>
          <a:prstGeom prst="rect">
            <a:avLst/>
          </a:prstGeom>
          <a:solidFill>
            <a:srgbClr val="F6D155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34" name="Shape 334"/>
          <p:cNvSpPr/>
          <p:nvPr/>
        </p:nvSpPr>
        <p:spPr>
          <a:xfrm>
            <a:off x="1828800" y="0"/>
            <a:ext cx="1828800" cy="135000"/>
          </a:xfrm>
          <a:prstGeom prst="rect">
            <a:avLst/>
          </a:prstGeom>
          <a:solidFill>
            <a:srgbClr val="CB3441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35" name="Shape 335"/>
          <p:cNvSpPr/>
          <p:nvPr/>
        </p:nvSpPr>
        <p:spPr>
          <a:xfrm>
            <a:off x="3657600" y="0"/>
            <a:ext cx="2270100" cy="135000"/>
          </a:xfrm>
          <a:prstGeom prst="rect">
            <a:avLst/>
          </a:prstGeom>
          <a:solidFill>
            <a:srgbClr val="503130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36" name="Shape 336"/>
          <p:cNvSpPr/>
          <p:nvPr/>
        </p:nvSpPr>
        <p:spPr>
          <a:xfrm>
            <a:off x="5486400" y="0"/>
            <a:ext cx="1828800" cy="135000"/>
          </a:xfrm>
          <a:prstGeom prst="rect">
            <a:avLst/>
          </a:prstGeom>
          <a:solidFill>
            <a:srgbClr val="DC793A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37" name="Shape 337"/>
          <p:cNvSpPr/>
          <p:nvPr/>
        </p:nvSpPr>
        <p:spPr>
          <a:xfrm>
            <a:off x="7315200" y="0"/>
            <a:ext cx="1828800" cy="135000"/>
          </a:xfrm>
          <a:prstGeom prst="rect">
            <a:avLst/>
          </a:prstGeom>
          <a:solidFill>
            <a:srgbClr val="3C824E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38" name="Shape 338"/>
          <p:cNvSpPr txBox="1"/>
          <p:nvPr/>
        </p:nvSpPr>
        <p:spPr>
          <a:xfrm>
            <a:off x="399800" y="382325"/>
            <a:ext cx="8253600" cy="1052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 rtl="0" algn="ctr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ct val="45833"/>
              <a:buFont typeface="Arial"/>
              <a:buNone/>
            </a:pPr>
            <a:r>
              <a:rPr lang="pt-BR" sz="2400">
                <a:solidFill>
                  <a:schemeClr val="lt1"/>
                </a:solidFill>
                <a:latin typeface="Architects Daughter"/>
                <a:ea typeface="Architects Daughter"/>
                <a:cs typeface="Architects Daughter"/>
                <a:sym typeface="Architects Daughter"/>
              </a:rPr>
              <a:t>Câmaras Municipais</a:t>
            </a:r>
          </a:p>
          <a:p>
            <a:pPr lvl="0" rtl="0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r>
              <a:t/>
            </a:r>
            <a:endParaRPr sz="2400">
              <a:solidFill>
                <a:schemeClr val="lt1"/>
              </a:solidFill>
              <a:latin typeface="Aclonica"/>
              <a:ea typeface="Aclonica"/>
              <a:cs typeface="Aclonica"/>
              <a:sym typeface="Aclonica"/>
            </a:endParaRPr>
          </a:p>
          <a:p>
            <a:pPr lvl="0" rtl="0">
              <a:lnSpc>
                <a:spcPct val="115000"/>
              </a:lnSpc>
              <a:spcBef>
                <a:spcPts val="0"/>
              </a:spcBef>
              <a:buNone/>
            </a:pPr>
            <a:r>
              <a:t/>
            </a:r>
            <a:endParaRPr sz="2400">
              <a:solidFill>
                <a:srgbClr val="FFFFFF"/>
              </a:solidFill>
              <a:latin typeface="Aclonica"/>
              <a:ea typeface="Aclonica"/>
              <a:cs typeface="Aclonica"/>
              <a:sym typeface="Aclonica"/>
            </a:endParaRPr>
          </a:p>
        </p:txBody>
      </p:sp>
      <p:sp>
        <p:nvSpPr>
          <p:cNvPr id="339" name="Shape 339"/>
          <p:cNvSpPr/>
          <p:nvPr/>
        </p:nvSpPr>
        <p:spPr>
          <a:xfrm>
            <a:off x="0" y="6723000"/>
            <a:ext cx="1828800" cy="135000"/>
          </a:xfrm>
          <a:prstGeom prst="rect">
            <a:avLst/>
          </a:prstGeom>
          <a:solidFill>
            <a:srgbClr val="F6D155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40" name="Shape 340"/>
          <p:cNvSpPr/>
          <p:nvPr/>
        </p:nvSpPr>
        <p:spPr>
          <a:xfrm>
            <a:off x="1828800" y="6723000"/>
            <a:ext cx="1828800" cy="135000"/>
          </a:xfrm>
          <a:prstGeom prst="rect">
            <a:avLst/>
          </a:prstGeom>
          <a:solidFill>
            <a:srgbClr val="CB3441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41" name="Shape 341"/>
          <p:cNvSpPr/>
          <p:nvPr/>
        </p:nvSpPr>
        <p:spPr>
          <a:xfrm>
            <a:off x="3657600" y="6723000"/>
            <a:ext cx="1828800" cy="135000"/>
          </a:xfrm>
          <a:prstGeom prst="rect">
            <a:avLst/>
          </a:prstGeom>
          <a:solidFill>
            <a:srgbClr val="503130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42" name="Shape 342"/>
          <p:cNvSpPr/>
          <p:nvPr/>
        </p:nvSpPr>
        <p:spPr>
          <a:xfrm>
            <a:off x="5486400" y="6723000"/>
            <a:ext cx="1828800" cy="135000"/>
          </a:xfrm>
          <a:prstGeom prst="rect">
            <a:avLst/>
          </a:prstGeom>
          <a:solidFill>
            <a:srgbClr val="DC793A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43" name="Shape 343"/>
          <p:cNvSpPr/>
          <p:nvPr/>
        </p:nvSpPr>
        <p:spPr>
          <a:xfrm>
            <a:off x="7315200" y="6723000"/>
            <a:ext cx="1828800" cy="135000"/>
          </a:xfrm>
          <a:prstGeom prst="rect">
            <a:avLst/>
          </a:prstGeom>
          <a:solidFill>
            <a:srgbClr val="3C824E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44" name="Shape 344"/>
          <p:cNvSpPr txBox="1"/>
          <p:nvPr/>
        </p:nvSpPr>
        <p:spPr>
          <a:xfrm>
            <a:off x="859200" y="2116075"/>
            <a:ext cx="7425600" cy="3549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 rtl="0">
              <a:lnSpc>
                <a:spcPct val="115000"/>
              </a:lnSpc>
              <a:spcBef>
                <a:spcPts val="600"/>
              </a:spcBef>
              <a:buNone/>
            </a:pPr>
            <a:r>
              <a:rPr lang="pt-BR" sz="1800">
                <a:solidFill>
                  <a:srgbClr val="93A299"/>
                </a:solidFill>
              </a:rPr>
              <a:t>•</a:t>
            </a:r>
            <a:r>
              <a:rPr lang="pt-BR" sz="1800">
                <a:solidFill>
                  <a:srgbClr val="292934"/>
                </a:solidFill>
              </a:rPr>
              <a:t>Vilas e engenhos foram fundados na faixa litorânea da América portuguesa, e ao entorno delas, foram se formando pequenos contingentes populacionais;</a:t>
            </a:r>
          </a:p>
          <a:p>
            <a:pPr lvl="0" rtl="0">
              <a:lnSpc>
                <a:spcPct val="115000"/>
              </a:lnSpc>
              <a:spcBef>
                <a:spcPts val="600"/>
              </a:spcBef>
              <a:buClr>
                <a:schemeClr val="dk1"/>
              </a:buClr>
              <a:buFont typeface="Arial"/>
              <a:buNone/>
            </a:pPr>
            <a:r>
              <a:t/>
            </a:r>
            <a:endParaRPr sz="1800">
              <a:solidFill>
                <a:srgbClr val="292934"/>
              </a:solidFill>
            </a:endParaRPr>
          </a:p>
          <a:p>
            <a:pPr lvl="0" rtl="0">
              <a:lnSpc>
                <a:spcPct val="115000"/>
              </a:lnSpc>
              <a:spcBef>
                <a:spcPts val="600"/>
              </a:spcBef>
              <a:buNone/>
            </a:pPr>
            <a:r>
              <a:rPr lang="pt-BR" sz="1800">
                <a:solidFill>
                  <a:srgbClr val="93A299"/>
                </a:solidFill>
              </a:rPr>
              <a:t>•</a:t>
            </a:r>
            <a:r>
              <a:rPr lang="pt-BR" sz="1800">
                <a:solidFill>
                  <a:srgbClr val="292934"/>
                </a:solidFill>
              </a:rPr>
              <a:t>Assim, a ocupação das terras e a sua exploração, tornaram necessárias a organização desses espaços, e o estabelecimento de leis;</a:t>
            </a:r>
          </a:p>
          <a:p>
            <a:pPr lvl="0" rtl="0">
              <a:lnSpc>
                <a:spcPct val="115000"/>
              </a:lnSpc>
              <a:spcBef>
                <a:spcPts val="600"/>
              </a:spcBef>
              <a:buClr>
                <a:schemeClr val="dk1"/>
              </a:buClr>
              <a:buFont typeface="Arial"/>
              <a:buNone/>
            </a:pPr>
            <a:r>
              <a:t/>
            </a:r>
            <a:endParaRPr sz="1800">
              <a:solidFill>
                <a:srgbClr val="292934"/>
              </a:solidFill>
            </a:endParaRPr>
          </a:p>
          <a:p>
            <a:pPr lvl="0" rtl="0">
              <a:lnSpc>
                <a:spcPct val="115000"/>
              </a:lnSpc>
              <a:spcBef>
                <a:spcPts val="600"/>
              </a:spcBef>
              <a:buClr>
                <a:schemeClr val="dk1"/>
              </a:buClr>
              <a:buSzPct val="61111"/>
              <a:buFont typeface="Arial"/>
              <a:buNone/>
            </a:pPr>
            <a:r>
              <a:rPr lang="pt-BR" sz="1800">
                <a:solidFill>
                  <a:srgbClr val="93A299"/>
                </a:solidFill>
              </a:rPr>
              <a:t>•</a:t>
            </a:r>
            <a:r>
              <a:rPr lang="pt-BR" sz="1800">
                <a:solidFill>
                  <a:srgbClr val="292934"/>
                </a:solidFill>
              </a:rPr>
              <a:t>As câmaras municipais surgiram nesse momento, tendo os “</a:t>
            </a:r>
            <a:r>
              <a:rPr lang="pt-BR" sz="1800" u="sng">
                <a:solidFill>
                  <a:srgbClr val="292934"/>
                </a:solidFill>
              </a:rPr>
              <a:t>homens bons</a:t>
            </a:r>
            <a:r>
              <a:rPr lang="pt-BR" sz="1800">
                <a:solidFill>
                  <a:srgbClr val="292934"/>
                </a:solidFill>
              </a:rPr>
              <a:t>” como figuras importantes nesse contexto.</a:t>
            </a:r>
          </a:p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  <p:transition spd="slow">
    <p:cut/>
  </p:transition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349" name="Shape 3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0" name="Shape 350"/>
          <p:cNvSpPr/>
          <p:nvPr/>
        </p:nvSpPr>
        <p:spPr>
          <a:xfrm>
            <a:off x="-25" y="73875"/>
            <a:ext cx="9144000" cy="1411800"/>
          </a:xfrm>
          <a:prstGeom prst="rect">
            <a:avLst/>
          </a:prstGeom>
          <a:solidFill>
            <a:srgbClr val="434343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51" name="Shape 351"/>
          <p:cNvSpPr txBox="1"/>
          <p:nvPr>
            <p:ph idx="1" type="subTitle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52" name="Shape 352"/>
          <p:cNvSpPr/>
          <p:nvPr/>
        </p:nvSpPr>
        <p:spPr>
          <a:xfrm>
            <a:off x="0" y="0"/>
            <a:ext cx="1828800" cy="135000"/>
          </a:xfrm>
          <a:prstGeom prst="rect">
            <a:avLst/>
          </a:prstGeom>
          <a:solidFill>
            <a:srgbClr val="F6D155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53" name="Shape 353"/>
          <p:cNvSpPr/>
          <p:nvPr/>
        </p:nvSpPr>
        <p:spPr>
          <a:xfrm>
            <a:off x="1828800" y="0"/>
            <a:ext cx="1828800" cy="135000"/>
          </a:xfrm>
          <a:prstGeom prst="rect">
            <a:avLst/>
          </a:prstGeom>
          <a:solidFill>
            <a:srgbClr val="CB3441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54" name="Shape 354"/>
          <p:cNvSpPr/>
          <p:nvPr/>
        </p:nvSpPr>
        <p:spPr>
          <a:xfrm>
            <a:off x="3657600" y="0"/>
            <a:ext cx="2270100" cy="135000"/>
          </a:xfrm>
          <a:prstGeom prst="rect">
            <a:avLst/>
          </a:prstGeom>
          <a:solidFill>
            <a:srgbClr val="503130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55" name="Shape 355"/>
          <p:cNvSpPr/>
          <p:nvPr/>
        </p:nvSpPr>
        <p:spPr>
          <a:xfrm>
            <a:off x="5486400" y="0"/>
            <a:ext cx="1828800" cy="135000"/>
          </a:xfrm>
          <a:prstGeom prst="rect">
            <a:avLst/>
          </a:prstGeom>
          <a:solidFill>
            <a:srgbClr val="DC793A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56" name="Shape 356"/>
          <p:cNvSpPr/>
          <p:nvPr/>
        </p:nvSpPr>
        <p:spPr>
          <a:xfrm>
            <a:off x="7315200" y="0"/>
            <a:ext cx="1828800" cy="135000"/>
          </a:xfrm>
          <a:prstGeom prst="rect">
            <a:avLst/>
          </a:prstGeom>
          <a:solidFill>
            <a:srgbClr val="3C824E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57" name="Shape 357"/>
          <p:cNvSpPr txBox="1"/>
          <p:nvPr/>
        </p:nvSpPr>
        <p:spPr>
          <a:xfrm>
            <a:off x="445200" y="433175"/>
            <a:ext cx="8253600" cy="1052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 rtl="0" algn="ctr">
              <a:lnSpc>
                <a:spcPct val="115000"/>
              </a:lnSpc>
              <a:spcBef>
                <a:spcPts val="0"/>
              </a:spcBef>
              <a:buNone/>
            </a:pPr>
            <a:r>
              <a:rPr lang="pt-BR" sz="3600">
                <a:solidFill>
                  <a:srgbClr val="FFFFFF"/>
                </a:solidFill>
                <a:latin typeface="Architects Daughter"/>
                <a:ea typeface="Architects Daughter"/>
                <a:cs typeface="Architects Daughter"/>
                <a:sym typeface="Architects Daughter"/>
              </a:rPr>
              <a:t>Exercícios </a:t>
            </a:r>
          </a:p>
          <a:p>
            <a:pPr lvl="0" rtl="0">
              <a:lnSpc>
                <a:spcPct val="115000"/>
              </a:lnSpc>
              <a:spcBef>
                <a:spcPts val="0"/>
              </a:spcBef>
              <a:buNone/>
            </a:pPr>
            <a:r>
              <a:t/>
            </a:r>
            <a:endParaRPr sz="2400">
              <a:solidFill>
                <a:srgbClr val="FFFFFF"/>
              </a:solidFill>
              <a:latin typeface="Aclonica"/>
              <a:ea typeface="Aclonica"/>
              <a:cs typeface="Aclonica"/>
              <a:sym typeface="Aclonica"/>
            </a:endParaRPr>
          </a:p>
        </p:txBody>
      </p:sp>
      <p:sp>
        <p:nvSpPr>
          <p:cNvPr id="358" name="Shape 358"/>
          <p:cNvSpPr txBox="1"/>
          <p:nvPr/>
        </p:nvSpPr>
        <p:spPr>
          <a:xfrm>
            <a:off x="390175" y="1783450"/>
            <a:ext cx="8253600" cy="4843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 rtl="0">
              <a:lnSpc>
                <a:spcPct val="115000"/>
              </a:lnSpc>
              <a:spcBef>
                <a:spcPts val="0"/>
              </a:spcBef>
              <a:buNone/>
            </a:pPr>
            <a:r>
              <a:rPr lang="pt-BR" sz="1800">
                <a:solidFill>
                  <a:srgbClr val="503130"/>
                </a:solidFill>
              </a:rPr>
              <a:t>O período da Nossa História conhecido como pré-colonizador pode ser caracterizado pelos seguintes pontos:</a:t>
            </a:r>
          </a:p>
          <a:p>
            <a:pPr lvl="0" rtl="0">
              <a:lnSpc>
                <a:spcPct val="115000"/>
              </a:lnSpc>
              <a:spcBef>
                <a:spcPts val="0"/>
              </a:spcBef>
              <a:buNone/>
            </a:pPr>
            <a:r>
              <a:t/>
            </a:r>
            <a:endParaRPr sz="1800">
              <a:solidFill>
                <a:srgbClr val="503130"/>
              </a:solidFill>
            </a:endParaRPr>
          </a:p>
          <a:p>
            <a:pPr indent="-342900" lvl="0" marL="457200" rtl="0">
              <a:lnSpc>
                <a:spcPct val="115000"/>
              </a:lnSpc>
              <a:spcBef>
                <a:spcPts val="0"/>
              </a:spcBef>
              <a:buClr>
                <a:srgbClr val="503130"/>
              </a:buClr>
              <a:buSzPct val="100000"/>
              <a:buAutoNum type="romanUcPeriod"/>
            </a:pPr>
            <a:r>
              <a:rPr lang="pt-BR" sz="1800">
                <a:solidFill>
                  <a:srgbClr val="503130"/>
                </a:solidFill>
              </a:rPr>
              <a:t>A descoberta ade metais preciosos, particularmente, prata e diamantes na região amazônica </a:t>
            </a:r>
          </a:p>
          <a:p>
            <a:pPr indent="-342900" lvl="0" marL="457200" rtl="0">
              <a:lnSpc>
                <a:spcPct val="115000"/>
              </a:lnSpc>
              <a:spcBef>
                <a:spcPts val="0"/>
              </a:spcBef>
              <a:buClr>
                <a:srgbClr val="503130"/>
              </a:buClr>
              <a:buSzPct val="100000"/>
              <a:buAutoNum type="romanUcPeriod"/>
            </a:pPr>
            <a:r>
              <a:rPr lang="pt-BR" sz="1800">
                <a:solidFill>
                  <a:srgbClr val="503130"/>
                </a:solidFill>
              </a:rPr>
              <a:t>A montagem de estabelecimentos provisórios, conhecidos como feitorias, onde eram feitas trocas comerciais entre os navegantes portugueses e povos nativos do território.</a:t>
            </a:r>
          </a:p>
          <a:p>
            <a:pPr indent="-342900" lvl="0" marL="457200" rtl="0">
              <a:lnSpc>
                <a:spcPct val="115000"/>
              </a:lnSpc>
              <a:spcBef>
                <a:spcPts val="0"/>
              </a:spcBef>
              <a:buClr>
                <a:srgbClr val="503130"/>
              </a:buClr>
              <a:buSzPct val="100000"/>
              <a:buAutoNum type="romanUcPeriod"/>
            </a:pPr>
            <a:r>
              <a:rPr lang="pt-BR" sz="1800">
                <a:solidFill>
                  <a:srgbClr val="503130"/>
                </a:solidFill>
              </a:rPr>
              <a:t>A criação das cidades de São Vicente e Desterro no litoral da América Portuguesa</a:t>
            </a:r>
          </a:p>
          <a:p>
            <a:pPr indent="-342900" lvl="0" marL="457200" rtl="0">
              <a:lnSpc>
                <a:spcPct val="115000"/>
              </a:lnSpc>
              <a:spcBef>
                <a:spcPts val="0"/>
              </a:spcBef>
              <a:buClr>
                <a:srgbClr val="503130"/>
              </a:buClr>
              <a:buSzPct val="100000"/>
              <a:buFont typeface="Architects Daughter"/>
              <a:buAutoNum type="romanUcPeriod"/>
            </a:pPr>
            <a:r>
              <a:rPr lang="pt-BR" sz="1800">
                <a:solidFill>
                  <a:srgbClr val="503130"/>
                </a:solidFill>
              </a:rPr>
              <a:t>A utilização da mão de obra indígena para a exploração de madeira, particularmente, do pau-brasil. </a:t>
            </a:r>
          </a:p>
          <a:p>
            <a:pPr lvl="0" rtl="0">
              <a:lnSpc>
                <a:spcPct val="115000"/>
              </a:lnSpc>
              <a:spcBef>
                <a:spcPts val="0"/>
              </a:spcBef>
              <a:buNone/>
            </a:pPr>
            <a:r>
              <a:rPr lang="pt-BR" sz="1800">
                <a:solidFill>
                  <a:srgbClr val="503130"/>
                </a:solidFill>
              </a:rPr>
              <a:t> Dentre as afirmativas anteriores, estão corretas:</a:t>
            </a:r>
          </a:p>
          <a:p>
            <a:pPr indent="-342900" lvl="0" marL="457200" rtl="0">
              <a:spcBef>
                <a:spcPts val="0"/>
              </a:spcBef>
              <a:buClr>
                <a:srgbClr val="503130"/>
              </a:buClr>
              <a:buSzPct val="100000"/>
              <a:buAutoNum type="alphaLcParenR"/>
            </a:pPr>
            <a:r>
              <a:rPr lang="pt-BR" sz="1800">
                <a:solidFill>
                  <a:srgbClr val="503130"/>
                </a:solidFill>
              </a:rPr>
              <a:t>I e II                     c) II e IV                 d) I e IV</a:t>
            </a:r>
          </a:p>
          <a:p>
            <a:pPr indent="-342900" lvl="0" marL="457200" rtl="0">
              <a:spcBef>
                <a:spcPts val="0"/>
              </a:spcBef>
              <a:buClr>
                <a:srgbClr val="503130"/>
              </a:buClr>
              <a:buSzPct val="100000"/>
              <a:buAutoNum type="alphaLcParenR"/>
            </a:pPr>
            <a:r>
              <a:rPr lang="pt-BR" sz="1800">
                <a:solidFill>
                  <a:srgbClr val="503130"/>
                </a:solidFill>
              </a:rPr>
              <a:t>II e III                   d) III e IV </a:t>
            </a: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 sz="1900">
              <a:solidFill>
                <a:srgbClr val="503130"/>
              </a:solidFill>
              <a:latin typeface="Aclonica"/>
              <a:ea typeface="Aclonica"/>
              <a:cs typeface="Aclonica"/>
              <a:sym typeface="Aclonica"/>
            </a:endParaRP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 sz="1900">
              <a:solidFill>
                <a:srgbClr val="503130"/>
              </a:solidFill>
              <a:latin typeface="Aclonica"/>
              <a:ea typeface="Aclonica"/>
              <a:cs typeface="Aclonica"/>
              <a:sym typeface="Aclonica"/>
            </a:endParaRPr>
          </a:p>
        </p:txBody>
      </p:sp>
      <p:sp>
        <p:nvSpPr>
          <p:cNvPr id="359" name="Shape 359"/>
          <p:cNvSpPr/>
          <p:nvPr/>
        </p:nvSpPr>
        <p:spPr>
          <a:xfrm>
            <a:off x="0" y="6723000"/>
            <a:ext cx="1828800" cy="135000"/>
          </a:xfrm>
          <a:prstGeom prst="rect">
            <a:avLst/>
          </a:prstGeom>
          <a:solidFill>
            <a:srgbClr val="F6D155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60" name="Shape 360"/>
          <p:cNvSpPr/>
          <p:nvPr/>
        </p:nvSpPr>
        <p:spPr>
          <a:xfrm>
            <a:off x="1828800" y="6723000"/>
            <a:ext cx="1828800" cy="135000"/>
          </a:xfrm>
          <a:prstGeom prst="rect">
            <a:avLst/>
          </a:prstGeom>
          <a:solidFill>
            <a:srgbClr val="CB3441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61" name="Shape 361"/>
          <p:cNvSpPr/>
          <p:nvPr/>
        </p:nvSpPr>
        <p:spPr>
          <a:xfrm>
            <a:off x="3657600" y="6723000"/>
            <a:ext cx="1828800" cy="135000"/>
          </a:xfrm>
          <a:prstGeom prst="rect">
            <a:avLst/>
          </a:prstGeom>
          <a:solidFill>
            <a:srgbClr val="503130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62" name="Shape 362"/>
          <p:cNvSpPr/>
          <p:nvPr/>
        </p:nvSpPr>
        <p:spPr>
          <a:xfrm>
            <a:off x="5486400" y="6723000"/>
            <a:ext cx="1828800" cy="135000"/>
          </a:xfrm>
          <a:prstGeom prst="rect">
            <a:avLst/>
          </a:prstGeom>
          <a:solidFill>
            <a:srgbClr val="DC793A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63" name="Shape 363"/>
          <p:cNvSpPr/>
          <p:nvPr/>
        </p:nvSpPr>
        <p:spPr>
          <a:xfrm>
            <a:off x="7315200" y="6723000"/>
            <a:ext cx="1828800" cy="135000"/>
          </a:xfrm>
          <a:prstGeom prst="rect">
            <a:avLst/>
          </a:prstGeom>
          <a:solidFill>
            <a:srgbClr val="3C824E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  <p:transition spd="slow">
    <p:cut/>
  </p:transition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368" name="Shape 3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9" name="Shape 369"/>
          <p:cNvSpPr/>
          <p:nvPr/>
        </p:nvSpPr>
        <p:spPr>
          <a:xfrm>
            <a:off x="-25" y="73875"/>
            <a:ext cx="9144000" cy="1411800"/>
          </a:xfrm>
          <a:prstGeom prst="rect">
            <a:avLst/>
          </a:prstGeom>
          <a:solidFill>
            <a:srgbClr val="434343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70" name="Shape 370"/>
          <p:cNvSpPr txBox="1"/>
          <p:nvPr>
            <p:ph idx="1" type="subTitle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71" name="Shape 371"/>
          <p:cNvSpPr/>
          <p:nvPr/>
        </p:nvSpPr>
        <p:spPr>
          <a:xfrm>
            <a:off x="0" y="0"/>
            <a:ext cx="1828800" cy="135000"/>
          </a:xfrm>
          <a:prstGeom prst="rect">
            <a:avLst/>
          </a:prstGeom>
          <a:solidFill>
            <a:srgbClr val="F6D155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72" name="Shape 372"/>
          <p:cNvSpPr/>
          <p:nvPr/>
        </p:nvSpPr>
        <p:spPr>
          <a:xfrm>
            <a:off x="1828800" y="0"/>
            <a:ext cx="1828800" cy="135000"/>
          </a:xfrm>
          <a:prstGeom prst="rect">
            <a:avLst/>
          </a:prstGeom>
          <a:solidFill>
            <a:srgbClr val="CB3441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73" name="Shape 373"/>
          <p:cNvSpPr/>
          <p:nvPr/>
        </p:nvSpPr>
        <p:spPr>
          <a:xfrm>
            <a:off x="3657600" y="0"/>
            <a:ext cx="2270100" cy="135000"/>
          </a:xfrm>
          <a:prstGeom prst="rect">
            <a:avLst/>
          </a:prstGeom>
          <a:solidFill>
            <a:srgbClr val="503130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74" name="Shape 374"/>
          <p:cNvSpPr/>
          <p:nvPr/>
        </p:nvSpPr>
        <p:spPr>
          <a:xfrm>
            <a:off x="5486400" y="0"/>
            <a:ext cx="1828800" cy="135000"/>
          </a:xfrm>
          <a:prstGeom prst="rect">
            <a:avLst/>
          </a:prstGeom>
          <a:solidFill>
            <a:srgbClr val="DC793A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75" name="Shape 375"/>
          <p:cNvSpPr/>
          <p:nvPr/>
        </p:nvSpPr>
        <p:spPr>
          <a:xfrm>
            <a:off x="7315200" y="0"/>
            <a:ext cx="1828800" cy="135000"/>
          </a:xfrm>
          <a:prstGeom prst="rect">
            <a:avLst/>
          </a:prstGeom>
          <a:solidFill>
            <a:srgbClr val="3C824E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76" name="Shape 376"/>
          <p:cNvSpPr txBox="1"/>
          <p:nvPr/>
        </p:nvSpPr>
        <p:spPr>
          <a:xfrm>
            <a:off x="390175" y="372700"/>
            <a:ext cx="8253600" cy="1052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 rtl="0" algn="ctr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ct val="30555"/>
              <a:buFont typeface="Arial"/>
              <a:buNone/>
            </a:pPr>
            <a:r>
              <a:rPr lang="pt-BR" sz="3600">
                <a:solidFill>
                  <a:schemeClr val="lt1"/>
                </a:solidFill>
                <a:latin typeface="Architects Daughter"/>
                <a:ea typeface="Architects Daughter"/>
                <a:cs typeface="Architects Daughter"/>
                <a:sym typeface="Architects Daughter"/>
              </a:rPr>
              <a:t>Exercícios </a:t>
            </a:r>
          </a:p>
          <a:p>
            <a:pPr lvl="0" rtl="0">
              <a:lnSpc>
                <a:spcPct val="115000"/>
              </a:lnSpc>
              <a:spcBef>
                <a:spcPts val="0"/>
              </a:spcBef>
              <a:buNone/>
            </a:pPr>
            <a:r>
              <a:t/>
            </a:r>
            <a:endParaRPr sz="2400">
              <a:solidFill>
                <a:srgbClr val="FFFFFF"/>
              </a:solidFill>
              <a:latin typeface="Aclonica"/>
              <a:ea typeface="Aclonica"/>
              <a:cs typeface="Aclonica"/>
              <a:sym typeface="Aclonica"/>
            </a:endParaRPr>
          </a:p>
        </p:txBody>
      </p:sp>
      <p:sp>
        <p:nvSpPr>
          <p:cNvPr id="377" name="Shape 377"/>
          <p:cNvSpPr txBox="1"/>
          <p:nvPr/>
        </p:nvSpPr>
        <p:spPr>
          <a:xfrm>
            <a:off x="390175" y="1783450"/>
            <a:ext cx="8253600" cy="4785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 rtl="0">
              <a:lnSpc>
                <a:spcPct val="115000"/>
              </a:lnSpc>
              <a:spcBef>
                <a:spcPts val="0"/>
              </a:spcBef>
              <a:buNone/>
            </a:pPr>
            <a:r>
              <a:rPr lang="pt-BR" sz="1800">
                <a:solidFill>
                  <a:srgbClr val="503130"/>
                </a:solidFill>
              </a:rPr>
              <a:t>(Fuvest) Os cosmógrafos e navegadores de Portugal e Espanha procuraram situar estas costas e ilhas da Madeira mais conveniente aos seus propósitos. Os espanhóis situavam-nas mais para o Oriente, de forma a parecer que pertencem ao imperador (Carlos V); os portugueses por sua vez, situam-nas mais para o Ocidente pois desse modo entrariam em sua jurisdição. </a:t>
            </a:r>
          </a:p>
          <a:p>
            <a:pPr lvl="0" rtl="0" algn="r">
              <a:spcBef>
                <a:spcPts val="0"/>
              </a:spcBef>
              <a:buNone/>
            </a:pPr>
            <a:r>
              <a:rPr lang="pt-BR" sz="1200">
                <a:solidFill>
                  <a:srgbClr val="503130"/>
                </a:solidFill>
              </a:rPr>
              <a:t>Carta de Robert Thorne, comerciantes inglês, ao Rei Henrique VIII, em 1527.  </a:t>
            </a:r>
          </a:p>
          <a:p>
            <a:pPr lvl="0" rtl="0" algn="r">
              <a:spcBef>
                <a:spcPts val="0"/>
              </a:spcBef>
              <a:buNone/>
            </a:pPr>
            <a:r>
              <a:rPr lang="pt-BR" sz="1200">
                <a:solidFill>
                  <a:srgbClr val="503130"/>
                </a:solidFill>
              </a:rPr>
              <a:t>O texto remete-se diretamente:</a:t>
            </a: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 sz="1800">
              <a:solidFill>
                <a:srgbClr val="503130"/>
              </a:solidFill>
            </a:endParaRPr>
          </a:p>
          <a:p>
            <a:pPr indent="-342900" lvl="0" marL="457200" rtl="0">
              <a:lnSpc>
                <a:spcPct val="115000"/>
              </a:lnSpc>
              <a:spcBef>
                <a:spcPts val="0"/>
              </a:spcBef>
              <a:buClr>
                <a:srgbClr val="503130"/>
              </a:buClr>
              <a:buSzPct val="100000"/>
              <a:buAutoNum type="alphaLcParenR"/>
            </a:pPr>
            <a:r>
              <a:rPr lang="pt-BR" sz="1800">
                <a:solidFill>
                  <a:srgbClr val="503130"/>
                </a:solidFill>
              </a:rPr>
              <a:t>à competição entre os países europeus retardatários na corrida pelos descobrimentos </a:t>
            </a:r>
          </a:p>
          <a:p>
            <a:pPr indent="-342900" lvl="0" marL="457200" rtl="0">
              <a:lnSpc>
                <a:spcPct val="115000"/>
              </a:lnSpc>
              <a:spcBef>
                <a:spcPts val="0"/>
              </a:spcBef>
              <a:buClr>
                <a:srgbClr val="503130"/>
              </a:buClr>
              <a:buSzPct val="100000"/>
              <a:buAutoNum type="alphaLcParenR"/>
            </a:pPr>
            <a:r>
              <a:rPr lang="pt-BR" sz="1800">
                <a:solidFill>
                  <a:srgbClr val="503130"/>
                </a:solidFill>
              </a:rPr>
              <a:t>aos esforços dos cartógrafos para mapear com precisão as novas descobertas </a:t>
            </a:r>
          </a:p>
          <a:p>
            <a:pPr indent="-342900" lvl="0" marL="457200" rtl="0">
              <a:lnSpc>
                <a:spcPct val="115000"/>
              </a:lnSpc>
              <a:spcBef>
                <a:spcPts val="0"/>
              </a:spcBef>
              <a:buClr>
                <a:srgbClr val="503130"/>
              </a:buClr>
              <a:buSzPct val="100000"/>
              <a:buAutoNum type="alphaLcParenR"/>
            </a:pPr>
            <a:r>
              <a:rPr lang="pt-BR" sz="1800">
                <a:solidFill>
                  <a:srgbClr val="503130"/>
                </a:solidFill>
              </a:rPr>
              <a:t>ao duplo papel da marinha da Inglaterra, ao mesmo tempo mercantil e corsária. </a:t>
            </a:r>
          </a:p>
          <a:p>
            <a:pPr indent="-342900" lvl="0" marL="457200" rtl="0">
              <a:lnSpc>
                <a:spcPct val="115000"/>
              </a:lnSpc>
              <a:spcBef>
                <a:spcPts val="0"/>
              </a:spcBef>
              <a:buClr>
                <a:srgbClr val="503130"/>
              </a:buClr>
              <a:buSzPct val="100000"/>
              <a:buAutoNum type="alphaLcParenR"/>
            </a:pPr>
            <a:r>
              <a:rPr lang="pt-BR" sz="1800">
                <a:solidFill>
                  <a:srgbClr val="503130"/>
                </a:solidFill>
              </a:rPr>
              <a:t>às disputas entre países europeus, decorrentes do tratado de Tordesilhas</a:t>
            </a:r>
          </a:p>
          <a:p>
            <a:pPr indent="-342900" lvl="0" marL="457200" rtl="0">
              <a:lnSpc>
                <a:spcPct val="115000"/>
              </a:lnSpc>
              <a:spcBef>
                <a:spcPts val="0"/>
              </a:spcBef>
              <a:buClr>
                <a:srgbClr val="503130"/>
              </a:buClr>
              <a:buSzPct val="100000"/>
              <a:buAutoNum type="alphaLcParenR"/>
            </a:pPr>
            <a:r>
              <a:rPr lang="pt-BR" sz="1800">
                <a:solidFill>
                  <a:srgbClr val="503130"/>
                </a:solidFill>
              </a:rPr>
              <a:t>à aliança das duas coroas ibéricas na exploração marítima </a:t>
            </a: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 sz="1900">
              <a:solidFill>
                <a:srgbClr val="503130"/>
              </a:solidFill>
              <a:latin typeface="Aclonica"/>
              <a:ea typeface="Aclonica"/>
              <a:cs typeface="Aclonica"/>
              <a:sym typeface="Aclonica"/>
            </a:endParaRP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 sz="1900">
              <a:solidFill>
                <a:srgbClr val="503130"/>
              </a:solidFill>
              <a:latin typeface="Aclonica"/>
              <a:ea typeface="Aclonica"/>
              <a:cs typeface="Aclonica"/>
              <a:sym typeface="Aclonica"/>
            </a:endParaRPr>
          </a:p>
        </p:txBody>
      </p:sp>
      <p:sp>
        <p:nvSpPr>
          <p:cNvPr id="378" name="Shape 378"/>
          <p:cNvSpPr/>
          <p:nvPr/>
        </p:nvSpPr>
        <p:spPr>
          <a:xfrm>
            <a:off x="0" y="6723000"/>
            <a:ext cx="1828800" cy="135000"/>
          </a:xfrm>
          <a:prstGeom prst="rect">
            <a:avLst/>
          </a:prstGeom>
          <a:solidFill>
            <a:srgbClr val="F6D155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79" name="Shape 379"/>
          <p:cNvSpPr/>
          <p:nvPr/>
        </p:nvSpPr>
        <p:spPr>
          <a:xfrm>
            <a:off x="1828800" y="6723000"/>
            <a:ext cx="1828800" cy="135000"/>
          </a:xfrm>
          <a:prstGeom prst="rect">
            <a:avLst/>
          </a:prstGeom>
          <a:solidFill>
            <a:srgbClr val="CB3441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80" name="Shape 380"/>
          <p:cNvSpPr/>
          <p:nvPr/>
        </p:nvSpPr>
        <p:spPr>
          <a:xfrm>
            <a:off x="3657600" y="6723000"/>
            <a:ext cx="1828800" cy="135000"/>
          </a:xfrm>
          <a:prstGeom prst="rect">
            <a:avLst/>
          </a:prstGeom>
          <a:solidFill>
            <a:srgbClr val="503130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81" name="Shape 381"/>
          <p:cNvSpPr/>
          <p:nvPr/>
        </p:nvSpPr>
        <p:spPr>
          <a:xfrm>
            <a:off x="5486400" y="6723000"/>
            <a:ext cx="1828800" cy="135000"/>
          </a:xfrm>
          <a:prstGeom prst="rect">
            <a:avLst/>
          </a:prstGeom>
          <a:solidFill>
            <a:srgbClr val="DC793A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82" name="Shape 382"/>
          <p:cNvSpPr/>
          <p:nvPr/>
        </p:nvSpPr>
        <p:spPr>
          <a:xfrm>
            <a:off x="7315200" y="6723000"/>
            <a:ext cx="1828800" cy="135000"/>
          </a:xfrm>
          <a:prstGeom prst="rect">
            <a:avLst/>
          </a:prstGeom>
          <a:solidFill>
            <a:srgbClr val="3C824E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Shape 115"/>
          <p:cNvSpPr/>
          <p:nvPr/>
        </p:nvSpPr>
        <p:spPr>
          <a:xfrm>
            <a:off x="-25" y="73875"/>
            <a:ext cx="9144000" cy="1411800"/>
          </a:xfrm>
          <a:prstGeom prst="rect">
            <a:avLst/>
          </a:prstGeom>
          <a:solidFill>
            <a:srgbClr val="434343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16" name="Shape 116"/>
          <p:cNvSpPr txBox="1"/>
          <p:nvPr>
            <p:ph idx="1" type="subTitle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17" name="Shape 117"/>
          <p:cNvSpPr/>
          <p:nvPr/>
        </p:nvSpPr>
        <p:spPr>
          <a:xfrm>
            <a:off x="0" y="0"/>
            <a:ext cx="1828800" cy="135000"/>
          </a:xfrm>
          <a:prstGeom prst="rect">
            <a:avLst/>
          </a:prstGeom>
          <a:solidFill>
            <a:srgbClr val="F6D155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18" name="Shape 118"/>
          <p:cNvSpPr/>
          <p:nvPr/>
        </p:nvSpPr>
        <p:spPr>
          <a:xfrm>
            <a:off x="1828800" y="0"/>
            <a:ext cx="1828800" cy="135000"/>
          </a:xfrm>
          <a:prstGeom prst="rect">
            <a:avLst/>
          </a:prstGeom>
          <a:solidFill>
            <a:srgbClr val="CB3441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19" name="Shape 119"/>
          <p:cNvSpPr/>
          <p:nvPr/>
        </p:nvSpPr>
        <p:spPr>
          <a:xfrm>
            <a:off x="3657600" y="0"/>
            <a:ext cx="2270100" cy="135000"/>
          </a:xfrm>
          <a:prstGeom prst="rect">
            <a:avLst/>
          </a:prstGeom>
          <a:solidFill>
            <a:srgbClr val="503130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20" name="Shape 120"/>
          <p:cNvSpPr/>
          <p:nvPr/>
        </p:nvSpPr>
        <p:spPr>
          <a:xfrm>
            <a:off x="5486400" y="0"/>
            <a:ext cx="1828800" cy="135000"/>
          </a:xfrm>
          <a:prstGeom prst="rect">
            <a:avLst/>
          </a:prstGeom>
          <a:solidFill>
            <a:srgbClr val="DC793A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21" name="Shape 121"/>
          <p:cNvSpPr/>
          <p:nvPr/>
        </p:nvSpPr>
        <p:spPr>
          <a:xfrm>
            <a:off x="7315200" y="0"/>
            <a:ext cx="1828800" cy="135000"/>
          </a:xfrm>
          <a:prstGeom prst="rect">
            <a:avLst/>
          </a:prstGeom>
          <a:solidFill>
            <a:srgbClr val="3C824E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22" name="Shape 122"/>
          <p:cNvSpPr txBox="1"/>
          <p:nvPr/>
        </p:nvSpPr>
        <p:spPr>
          <a:xfrm>
            <a:off x="351700" y="413625"/>
            <a:ext cx="8343300" cy="732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 rtl="0" algn="ctr">
              <a:lnSpc>
                <a:spcPct val="115000"/>
              </a:lnSpc>
              <a:spcBef>
                <a:spcPts val="0"/>
              </a:spcBef>
              <a:buNone/>
            </a:pPr>
            <a:r>
              <a:rPr lang="pt-BR" sz="3600">
                <a:solidFill>
                  <a:srgbClr val="FFFFFF"/>
                </a:solidFill>
                <a:latin typeface="Architects Daughter"/>
                <a:ea typeface="Architects Daughter"/>
                <a:cs typeface="Architects Daughter"/>
                <a:sym typeface="Architects Daughter"/>
              </a:rPr>
              <a:t>Mercantilismo</a:t>
            </a:r>
          </a:p>
          <a:p>
            <a:pPr lvl="0" rtl="0">
              <a:lnSpc>
                <a:spcPct val="115000"/>
              </a:lnSpc>
              <a:spcBef>
                <a:spcPts val="0"/>
              </a:spcBef>
              <a:buNone/>
            </a:pPr>
            <a:r>
              <a:t/>
            </a:r>
            <a:endParaRPr sz="3600">
              <a:solidFill>
                <a:srgbClr val="FFFFFF"/>
              </a:solidFill>
              <a:latin typeface="Aclonica"/>
              <a:ea typeface="Aclonica"/>
              <a:cs typeface="Aclonica"/>
              <a:sym typeface="Aclonica"/>
            </a:endParaRPr>
          </a:p>
        </p:txBody>
      </p:sp>
      <p:sp>
        <p:nvSpPr>
          <p:cNvPr id="123" name="Shape 123"/>
          <p:cNvSpPr txBox="1"/>
          <p:nvPr/>
        </p:nvSpPr>
        <p:spPr>
          <a:xfrm>
            <a:off x="390175" y="1783450"/>
            <a:ext cx="8253600" cy="4391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 rtl="0">
              <a:lnSpc>
                <a:spcPct val="115000"/>
              </a:lnSpc>
              <a:spcBef>
                <a:spcPts val="500"/>
              </a:spcBef>
              <a:spcAft>
                <a:spcPts val="600"/>
              </a:spcAft>
              <a:buNone/>
            </a:pPr>
            <a:r>
              <a:rPr lang="pt-BR" sz="1900">
                <a:solidFill>
                  <a:schemeClr val="dk1"/>
                </a:solidFill>
              </a:rPr>
              <a:t>Características do </a:t>
            </a:r>
            <a:r>
              <a:rPr b="1" lang="pt-BR" sz="1900">
                <a:solidFill>
                  <a:schemeClr val="dk1"/>
                </a:solidFill>
              </a:rPr>
              <a:t>mercantilismo</a:t>
            </a:r>
            <a:r>
              <a:rPr lang="pt-BR" sz="1900">
                <a:solidFill>
                  <a:schemeClr val="dk1"/>
                </a:solidFill>
              </a:rPr>
              <a:t>                                        </a:t>
            </a:r>
          </a:p>
          <a:p>
            <a:pPr lvl="0" rtl="0">
              <a:lnSpc>
                <a:spcPct val="115000"/>
              </a:lnSpc>
              <a:spcBef>
                <a:spcPts val="500"/>
              </a:spcBef>
              <a:spcAft>
                <a:spcPts val="600"/>
              </a:spcAft>
              <a:buNone/>
            </a:pPr>
            <a:r>
              <a:t/>
            </a:r>
            <a:endParaRPr sz="1900">
              <a:solidFill>
                <a:schemeClr val="dk1"/>
              </a:solidFill>
            </a:endParaRPr>
          </a:p>
          <a:p>
            <a:pPr indent="-349250" lvl="0" marL="457200" rtl="0">
              <a:lnSpc>
                <a:spcPct val="115000"/>
              </a:lnSpc>
              <a:spcBef>
                <a:spcPts val="500"/>
              </a:spcBef>
              <a:spcAft>
                <a:spcPts val="600"/>
              </a:spcAft>
              <a:buClr>
                <a:schemeClr val="dk1"/>
              </a:buClr>
              <a:buSzPct val="100000"/>
              <a:buChar char="●"/>
            </a:pPr>
            <a:r>
              <a:rPr lang="pt-BR" sz="1900">
                <a:solidFill>
                  <a:schemeClr val="dk1"/>
                </a:solidFill>
              </a:rPr>
              <a:t>Metalismo </a:t>
            </a:r>
          </a:p>
          <a:p>
            <a:pPr lvl="0" rtl="0">
              <a:lnSpc>
                <a:spcPct val="115000"/>
              </a:lnSpc>
              <a:spcBef>
                <a:spcPts val="500"/>
              </a:spcBef>
              <a:spcAft>
                <a:spcPts val="600"/>
              </a:spcAft>
              <a:buNone/>
            </a:pPr>
            <a:r>
              <a:t/>
            </a:r>
            <a:endParaRPr sz="1900">
              <a:solidFill>
                <a:schemeClr val="dk1"/>
              </a:solidFill>
            </a:endParaRPr>
          </a:p>
          <a:p>
            <a:pPr indent="-349250" lvl="0" marL="457200" rtl="0">
              <a:lnSpc>
                <a:spcPct val="115000"/>
              </a:lnSpc>
              <a:spcBef>
                <a:spcPts val="500"/>
              </a:spcBef>
              <a:spcAft>
                <a:spcPts val="600"/>
              </a:spcAft>
              <a:buClr>
                <a:schemeClr val="dk1"/>
              </a:buClr>
              <a:buSzPct val="100000"/>
              <a:buChar char="●"/>
            </a:pPr>
            <a:r>
              <a:rPr lang="pt-BR" sz="1900">
                <a:solidFill>
                  <a:schemeClr val="dk1"/>
                </a:solidFill>
              </a:rPr>
              <a:t>Balança comercial favorável </a:t>
            </a:r>
          </a:p>
          <a:p>
            <a:pPr lvl="0" rtl="0">
              <a:lnSpc>
                <a:spcPct val="115000"/>
              </a:lnSpc>
              <a:spcBef>
                <a:spcPts val="500"/>
              </a:spcBef>
              <a:spcAft>
                <a:spcPts val="600"/>
              </a:spcAft>
              <a:buNone/>
            </a:pPr>
            <a:r>
              <a:t/>
            </a:r>
            <a:endParaRPr sz="1900">
              <a:solidFill>
                <a:schemeClr val="dk1"/>
              </a:solidFill>
            </a:endParaRPr>
          </a:p>
          <a:p>
            <a:pPr indent="-349250" lvl="0" marL="457200" rtl="0">
              <a:lnSpc>
                <a:spcPct val="115000"/>
              </a:lnSpc>
              <a:spcBef>
                <a:spcPts val="500"/>
              </a:spcBef>
              <a:spcAft>
                <a:spcPts val="600"/>
              </a:spcAft>
              <a:buClr>
                <a:schemeClr val="dk1"/>
              </a:buClr>
              <a:buSzPct val="100000"/>
              <a:buChar char="●"/>
            </a:pPr>
            <a:r>
              <a:rPr lang="pt-BR" sz="1900">
                <a:solidFill>
                  <a:schemeClr val="dk1"/>
                </a:solidFill>
              </a:rPr>
              <a:t>Protecionismo </a:t>
            </a:r>
          </a:p>
          <a:p>
            <a:pPr lvl="0" rtl="0">
              <a:lnSpc>
                <a:spcPct val="115000"/>
              </a:lnSpc>
              <a:spcBef>
                <a:spcPts val="500"/>
              </a:spcBef>
              <a:spcAft>
                <a:spcPts val="600"/>
              </a:spcAft>
              <a:buNone/>
            </a:pPr>
            <a:r>
              <a:t/>
            </a:r>
            <a:endParaRPr sz="1900">
              <a:solidFill>
                <a:schemeClr val="dk1"/>
              </a:solidFill>
            </a:endParaRPr>
          </a:p>
          <a:p>
            <a:pPr indent="-349250" lvl="0" marL="457200" rtl="0">
              <a:lnSpc>
                <a:spcPct val="115000"/>
              </a:lnSpc>
              <a:spcBef>
                <a:spcPts val="500"/>
              </a:spcBef>
              <a:spcAft>
                <a:spcPts val="600"/>
              </a:spcAft>
              <a:buClr>
                <a:schemeClr val="dk1"/>
              </a:buClr>
              <a:buSzPct val="100000"/>
              <a:buChar char="●"/>
            </a:pPr>
            <a:r>
              <a:rPr lang="pt-BR" sz="1900">
                <a:solidFill>
                  <a:schemeClr val="dk1"/>
                </a:solidFill>
              </a:rPr>
              <a:t>Monopólio </a:t>
            </a:r>
          </a:p>
          <a:p>
            <a:pPr lvl="0" rtl="0">
              <a:lnSpc>
                <a:spcPct val="115000"/>
              </a:lnSpc>
              <a:spcBef>
                <a:spcPts val="500"/>
              </a:spcBef>
              <a:spcAft>
                <a:spcPts val="600"/>
              </a:spcAft>
              <a:buNone/>
            </a:pPr>
            <a:r>
              <a:t/>
            </a:r>
            <a:endParaRPr sz="1900">
              <a:solidFill>
                <a:schemeClr val="dk1"/>
              </a:solidFill>
            </a:endParaRP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 sz="1900">
              <a:solidFill>
                <a:srgbClr val="503130"/>
              </a:solidFill>
              <a:latin typeface="Aclonica"/>
              <a:ea typeface="Aclonica"/>
              <a:cs typeface="Aclonica"/>
              <a:sym typeface="Aclonica"/>
            </a:endParaRP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 sz="1900">
              <a:solidFill>
                <a:srgbClr val="503130"/>
              </a:solidFill>
              <a:latin typeface="Aclonica"/>
              <a:ea typeface="Aclonica"/>
              <a:cs typeface="Aclonica"/>
              <a:sym typeface="Aclonica"/>
            </a:endParaRPr>
          </a:p>
        </p:txBody>
      </p:sp>
      <p:sp>
        <p:nvSpPr>
          <p:cNvPr id="124" name="Shape 124"/>
          <p:cNvSpPr/>
          <p:nvPr/>
        </p:nvSpPr>
        <p:spPr>
          <a:xfrm>
            <a:off x="0" y="6723000"/>
            <a:ext cx="1828800" cy="135000"/>
          </a:xfrm>
          <a:prstGeom prst="rect">
            <a:avLst/>
          </a:prstGeom>
          <a:solidFill>
            <a:srgbClr val="F6D155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25" name="Shape 125"/>
          <p:cNvSpPr/>
          <p:nvPr/>
        </p:nvSpPr>
        <p:spPr>
          <a:xfrm>
            <a:off x="1828800" y="6723000"/>
            <a:ext cx="1828800" cy="135000"/>
          </a:xfrm>
          <a:prstGeom prst="rect">
            <a:avLst/>
          </a:prstGeom>
          <a:solidFill>
            <a:srgbClr val="CB3441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26" name="Shape 126"/>
          <p:cNvSpPr/>
          <p:nvPr/>
        </p:nvSpPr>
        <p:spPr>
          <a:xfrm>
            <a:off x="3657600" y="6723000"/>
            <a:ext cx="1828800" cy="135000"/>
          </a:xfrm>
          <a:prstGeom prst="rect">
            <a:avLst/>
          </a:prstGeom>
          <a:solidFill>
            <a:srgbClr val="503130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27" name="Shape 127"/>
          <p:cNvSpPr/>
          <p:nvPr/>
        </p:nvSpPr>
        <p:spPr>
          <a:xfrm>
            <a:off x="5486400" y="6723000"/>
            <a:ext cx="1828800" cy="135000"/>
          </a:xfrm>
          <a:prstGeom prst="rect">
            <a:avLst/>
          </a:prstGeom>
          <a:solidFill>
            <a:srgbClr val="DC793A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28" name="Shape 128"/>
          <p:cNvSpPr/>
          <p:nvPr/>
        </p:nvSpPr>
        <p:spPr>
          <a:xfrm>
            <a:off x="7315200" y="6723000"/>
            <a:ext cx="1828800" cy="135000"/>
          </a:xfrm>
          <a:prstGeom prst="rect">
            <a:avLst/>
          </a:prstGeom>
          <a:solidFill>
            <a:srgbClr val="3C824E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cxnSp>
        <p:nvCxnSpPr>
          <p:cNvPr id="129" name="Shape 129"/>
          <p:cNvCxnSpPr/>
          <p:nvPr/>
        </p:nvCxnSpPr>
        <p:spPr>
          <a:xfrm>
            <a:off x="4096800" y="2100925"/>
            <a:ext cx="1935900" cy="525300"/>
          </a:xfrm>
          <a:prstGeom prst="bentConnector3">
            <a:avLst>
              <a:gd fmla="val 50000" name="adj1"/>
            </a:avLst>
          </a:prstGeom>
          <a:noFill/>
          <a:ln cap="flat" cmpd="sng" w="9525">
            <a:solidFill>
              <a:schemeClr val="dk2"/>
            </a:solidFill>
            <a:prstDash val="solid"/>
            <a:round/>
            <a:headEnd len="lg" w="lg" type="none"/>
            <a:tailEnd len="lg" w="lg" type="none"/>
          </a:ln>
        </p:spPr>
      </p:cxnSp>
      <p:sp>
        <p:nvSpPr>
          <p:cNvPr id="130" name="Shape 130"/>
          <p:cNvSpPr/>
          <p:nvPr/>
        </p:nvSpPr>
        <p:spPr>
          <a:xfrm>
            <a:off x="5633800" y="2100925"/>
            <a:ext cx="3061200" cy="15144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lnSpc>
                <a:spcPct val="115000"/>
              </a:lnSpc>
              <a:spcBef>
                <a:spcPts val="500"/>
              </a:spcBef>
              <a:spcAft>
                <a:spcPts val="600"/>
              </a:spcAft>
              <a:buClr>
                <a:schemeClr val="dk1"/>
              </a:buClr>
              <a:buSzPct val="57894"/>
              <a:buFont typeface="Arial"/>
              <a:buNone/>
            </a:pPr>
            <a:r>
              <a:rPr lang="pt-BR" sz="1900">
                <a:solidFill>
                  <a:schemeClr val="dk1"/>
                </a:solidFill>
              </a:rPr>
              <a:t>Conjunto de medidas adotadas pelo Estados absolutistas europeus</a:t>
            </a:r>
          </a:p>
        </p:txBody>
      </p:sp>
    </p:spTree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Shape 136"/>
          <p:cNvSpPr/>
          <p:nvPr/>
        </p:nvSpPr>
        <p:spPr>
          <a:xfrm>
            <a:off x="0" y="58750"/>
            <a:ext cx="9144000" cy="1411800"/>
          </a:xfrm>
          <a:prstGeom prst="rect">
            <a:avLst/>
          </a:prstGeom>
          <a:solidFill>
            <a:srgbClr val="434343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37" name="Shape 137"/>
          <p:cNvSpPr txBox="1"/>
          <p:nvPr>
            <p:ph idx="1" type="subTitle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38" name="Shape 138"/>
          <p:cNvSpPr/>
          <p:nvPr/>
        </p:nvSpPr>
        <p:spPr>
          <a:xfrm>
            <a:off x="0" y="0"/>
            <a:ext cx="1828800" cy="135000"/>
          </a:xfrm>
          <a:prstGeom prst="rect">
            <a:avLst/>
          </a:prstGeom>
          <a:solidFill>
            <a:srgbClr val="F6D155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39" name="Shape 139"/>
          <p:cNvSpPr/>
          <p:nvPr/>
        </p:nvSpPr>
        <p:spPr>
          <a:xfrm>
            <a:off x="1828800" y="0"/>
            <a:ext cx="1828800" cy="135000"/>
          </a:xfrm>
          <a:prstGeom prst="rect">
            <a:avLst/>
          </a:prstGeom>
          <a:solidFill>
            <a:srgbClr val="CB3441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40" name="Shape 140"/>
          <p:cNvSpPr/>
          <p:nvPr/>
        </p:nvSpPr>
        <p:spPr>
          <a:xfrm>
            <a:off x="3657600" y="0"/>
            <a:ext cx="2270100" cy="195000"/>
          </a:xfrm>
          <a:prstGeom prst="rect">
            <a:avLst/>
          </a:prstGeom>
          <a:solidFill>
            <a:srgbClr val="503130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41" name="Shape 141"/>
          <p:cNvSpPr/>
          <p:nvPr/>
        </p:nvSpPr>
        <p:spPr>
          <a:xfrm>
            <a:off x="5486400" y="0"/>
            <a:ext cx="1828800" cy="135000"/>
          </a:xfrm>
          <a:prstGeom prst="rect">
            <a:avLst/>
          </a:prstGeom>
          <a:solidFill>
            <a:srgbClr val="DC793A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42" name="Shape 142"/>
          <p:cNvSpPr/>
          <p:nvPr/>
        </p:nvSpPr>
        <p:spPr>
          <a:xfrm>
            <a:off x="7315200" y="0"/>
            <a:ext cx="1828800" cy="135000"/>
          </a:xfrm>
          <a:prstGeom prst="rect">
            <a:avLst/>
          </a:prstGeom>
          <a:solidFill>
            <a:srgbClr val="3C824E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43" name="Shape 143"/>
          <p:cNvSpPr txBox="1"/>
          <p:nvPr/>
        </p:nvSpPr>
        <p:spPr>
          <a:xfrm>
            <a:off x="390175" y="372700"/>
            <a:ext cx="8330700" cy="783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 rtl="0" algn="ctr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ct val="45833"/>
              <a:buFont typeface="Arial"/>
              <a:buNone/>
            </a:pPr>
            <a:r>
              <a:rPr lang="pt-BR" sz="2400">
                <a:solidFill>
                  <a:schemeClr val="lt1"/>
                </a:solidFill>
                <a:latin typeface="Architects Daughter"/>
                <a:ea typeface="Architects Daughter"/>
                <a:cs typeface="Architects Daughter"/>
                <a:sym typeface="Architects Daughter"/>
              </a:rPr>
              <a:t>Portugal e Espanha: O tratado de Tordesinhas</a:t>
            </a:r>
          </a:p>
          <a:p>
            <a:pPr lvl="0" rtl="0">
              <a:lnSpc>
                <a:spcPct val="115000"/>
              </a:lnSpc>
              <a:spcBef>
                <a:spcPts val="0"/>
              </a:spcBef>
              <a:buNone/>
            </a:pPr>
            <a:r>
              <a:t/>
            </a:r>
            <a:endParaRPr sz="2400">
              <a:solidFill>
                <a:srgbClr val="FFFFFF"/>
              </a:solidFill>
              <a:latin typeface="Architects Daughter"/>
              <a:ea typeface="Architects Daughter"/>
              <a:cs typeface="Architects Daughter"/>
              <a:sym typeface="Architects Daughter"/>
            </a:endParaRPr>
          </a:p>
          <a:p>
            <a:pPr lvl="0" rtl="0">
              <a:lnSpc>
                <a:spcPct val="115000"/>
              </a:lnSpc>
              <a:spcBef>
                <a:spcPts val="0"/>
              </a:spcBef>
              <a:buNone/>
            </a:pPr>
            <a:r>
              <a:t/>
            </a:r>
            <a:endParaRPr sz="2400">
              <a:solidFill>
                <a:srgbClr val="FFFFFF"/>
              </a:solidFill>
              <a:latin typeface="Aclonica"/>
              <a:ea typeface="Aclonica"/>
              <a:cs typeface="Aclonica"/>
              <a:sym typeface="Aclonica"/>
            </a:endParaRPr>
          </a:p>
        </p:txBody>
      </p:sp>
      <p:sp>
        <p:nvSpPr>
          <p:cNvPr id="144" name="Shape 144"/>
          <p:cNvSpPr txBox="1"/>
          <p:nvPr/>
        </p:nvSpPr>
        <p:spPr>
          <a:xfrm>
            <a:off x="344525" y="1777025"/>
            <a:ext cx="8253600" cy="4639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pt-BR" sz="1800">
                <a:solidFill>
                  <a:srgbClr val="503130"/>
                </a:solidFill>
              </a:rPr>
              <a:t>O</a:t>
            </a:r>
            <a:r>
              <a:rPr lang="pt-BR" sz="1800">
                <a:solidFill>
                  <a:srgbClr val="503130"/>
                </a:solidFill>
              </a:rPr>
              <a:t> que legitimava essa divisão?             </a:t>
            </a:r>
          </a:p>
          <a:p>
            <a:pPr lvl="0" rtl="0">
              <a:spcBef>
                <a:spcPts val="0"/>
              </a:spcBef>
              <a:buNone/>
            </a:pPr>
            <a:r>
              <a:rPr lang="pt-BR" sz="1800">
                <a:solidFill>
                  <a:srgbClr val="503130"/>
                </a:solidFill>
              </a:rPr>
              <a:t> </a:t>
            </a:r>
          </a:p>
          <a:p>
            <a:pPr lvl="0" rtl="0">
              <a:lnSpc>
                <a:spcPct val="115000"/>
              </a:lnSpc>
              <a:spcBef>
                <a:spcPts val="0"/>
              </a:spcBef>
              <a:buNone/>
            </a:pPr>
            <a:r>
              <a:rPr lang="pt-BR" sz="1800">
                <a:solidFill>
                  <a:srgbClr val="503130"/>
                </a:solidFill>
              </a:rPr>
              <a:t>        Proximidade diplomática dessas nações com o Vaticano </a:t>
            </a:r>
          </a:p>
          <a:p>
            <a:pPr lvl="0" rtl="0">
              <a:lnSpc>
                <a:spcPct val="115000"/>
              </a:lnSpc>
              <a:spcBef>
                <a:spcPts val="1800"/>
              </a:spcBef>
              <a:spcAft>
                <a:spcPts val="400"/>
              </a:spcAft>
              <a:buNone/>
            </a:pPr>
            <a:r>
              <a:rPr lang="pt-BR" sz="1800">
                <a:solidFill>
                  <a:srgbClr val="503130"/>
                </a:solidFill>
              </a:rPr>
              <a:t>        </a:t>
            </a:r>
            <a:r>
              <a:rPr lang="pt-BR" sz="1800">
                <a:solidFill>
                  <a:schemeClr val="dk1"/>
                </a:solidFill>
              </a:rPr>
              <a:t>Bula Inter Coetera</a:t>
            </a: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 sz="1800">
              <a:solidFill>
                <a:srgbClr val="503130"/>
              </a:solidFill>
            </a:endParaRP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 sz="1800">
              <a:solidFill>
                <a:srgbClr val="503130"/>
              </a:solidFill>
            </a:endParaRP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 sz="1800">
              <a:solidFill>
                <a:srgbClr val="503130"/>
              </a:solidFill>
            </a:endParaRPr>
          </a:p>
          <a:p>
            <a:pPr lvl="0" rtl="0" algn="ctr">
              <a:spcBef>
                <a:spcPts val="0"/>
              </a:spcBef>
              <a:buNone/>
            </a:pPr>
            <a:r>
              <a:rPr lang="pt-BR" sz="1800">
                <a:solidFill>
                  <a:srgbClr val="503130"/>
                </a:solidFill>
              </a:rPr>
              <a:t>As outras nações aceitavam essa divisão?</a:t>
            </a: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 sz="1900">
              <a:solidFill>
                <a:srgbClr val="503130"/>
              </a:solidFill>
              <a:latin typeface="Aclonica"/>
              <a:ea typeface="Aclonica"/>
              <a:cs typeface="Aclonica"/>
              <a:sym typeface="Aclonica"/>
            </a:endParaRPr>
          </a:p>
          <a:p>
            <a:pPr lvl="0" rtl="0">
              <a:spcBef>
                <a:spcPts val="0"/>
              </a:spcBef>
              <a:buNone/>
            </a:pPr>
            <a:r>
              <a:rPr lang="pt-BR" sz="1900">
                <a:solidFill>
                  <a:srgbClr val="503130"/>
                </a:solidFill>
                <a:latin typeface="Aclonica"/>
                <a:ea typeface="Aclonica"/>
                <a:cs typeface="Aclonica"/>
                <a:sym typeface="Aclonica"/>
              </a:rPr>
              <a:t>                                                                 </a:t>
            </a: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 sz="1900">
              <a:solidFill>
                <a:srgbClr val="503130"/>
              </a:solidFill>
              <a:latin typeface="Aclonica"/>
              <a:ea typeface="Aclonica"/>
              <a:cs typeface="Aclonica"/>
              <a:sym typeface="Aclonica"/>
            </a:endParaRPr>
          </a:p>
          <a:p>
            <a:pPr lvl="0" rtl="0" algn="ctr">
              <a:spcBef>
                <a:spcPts val="0"/>
              </a:spcBef>
              <a:buNone/>
            </a:pPr>
            <a:r>
              <a:rPr lang="pt-BR" sz="1900">
                <a:solidFill>
                  <a:srgbClr val="503130"/>
                </a:solidFill>
              </a:rPr>
              <a:t>Não, e utilizaram a pirataria como mecanismo para burlar as frotas portuguesas e espanholas</a:t>
            </a:r>
            <a:r>
              <a:rPr lang="pt-BR" sz="1900">
                <a:solidFill>
                  <a:srgbClr val="503130"/>
                </a:solidFill>
                <a:latin typeface="Aclonica"/>
                <a:ea typeface="Aclonica"/>
                <a:cs typeface="Aclonica"/>
                <a:sym typeface="Aclonica"/>
              </a:rPr>
              <a:t>      </a:t>
            </a:r>
          </a:p>
        </p:txBody>
      </p:sp>
      <p:sp>
        <p:nvSpPr>
          <p:cNvPr id="145" name="Shape 145"/>
          <p:cNvSpPr/>
          <p:nvPr/>
        </p:nvSpPr>
        <p:spPr>
          <a:xfrm>
            <a:off x="0" y="6723000"/>
            <a:ext cx="1828800" cy="135000"/>
          </a:xfrm>
          <a:prstGeom prst="rect">
            <a:avLst/>
          </a:prstGeom>
          <a:solidFill>
            <a:srgbClr val="F6D155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46" name="Shape 146"/>
          <p:cNvSpPr/>
          <p:nvPr/>
        </p:nvSpPr>
        <p:spPr>
          <a:xfrm>
            <a:off x="1828800" y="6723000"/>
            <a:ext cx="1828800" cy="135000"/>
          </a:xfrm>
          <a:prstGeom prst="rect">
            <a:avLst/>
          </a:prstGeom>
          <a:solidFill>
            <a:srgbClr val="CB3441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47" name="Shape 147"/>
          <p:cNvSpPr/>
          <p:nvPr/>
        </p:nvSpPr>
        <p:spPr>
          <a:xfrm>
            <a:off x="3657600" y="6723000"/>
            <a:ext cx="1828800" cy="135000"/>
          </a:xfrm>
          <a:prstGeom prst="rect">
            <a:avLst/>
          </a:prstGeom>
          <a:solidFill>
            <a:srgbClr val="503130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48" name="Shape 148"/>
          <p:cNvSpPr/>
          <p:nvPr/>
        </p:nvSpPr>
        <p:spPr>
          <a:xfrm>
            <a:off x="5486400" y="6723000"/>
            <a:ext cx="1828800" cy="135000"/>
          </a:xfrm>
          <a:prstGeom prst="rect">
            <a:avLst/>
          </a:prstGeom>
          <a:solidFill>
            <a:srgbClr val="DC793A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49" name="Shape 149"/>
          <p:cNvSpPr/>
          <p:nvPr/>
        </p:nvSpPr>
        <p:spPr>
          <a:xfrm>
            <a:off x="7315200" y="6723000"/>
            <a:ext cx="1828800" cy="135000"/>
          </a:xfrm>
          <a:prstGeom prst="rect">
            <a:avLst/>
          </a:prstGeom>
          <a:solidFill>
            <a:srgbClr val="3C824E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cxnSp>
        <p:nvCxnSpPr>
          <p:cNvPr id="150" name="Shape 150"/>
          <p:cNvCxnSpPr/>
          <p:nvPr/>
        </p:nvCxnSpPr>
        <p:spPr>
          <a:xfrm>
            <a:off x="639000" y="2533250"/>
            <a:ext cx="159900" cy="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lg" w="lg" type="none"/>
            <a:tailEnd len="lg" w="lg" type="triangle"/>
          </a:ln>
        </p:spPr>
      </p:cxnSp>
      <p:cxnSp>
        <p:nvCxnSpPr>
          <p:cNvPr id="151" name="Shape 151"/>
          <p:cNvCxnSpPr/>
          <p:nvPr/>
        </p:nvCxnSpPr>
        <p:spPr>
          <a:xfrm>
            <a:off x="639000" y="3085025"/>
            <a:ext cx="159900" cy="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lg" w="lg" type="none"/>
            <a:tailEnd len="lg" w="lg" type="triangle"/>
          </a:ln>
        </p:spPr>
      </p:cxnSp>
      <p:sp>
        <p:nvSpPr>
          <p:cNvPr id="152" name="Shape 152"/>
          <p:cNvSpPr/>
          <p:nvPr/>
        </p:nvSpPr>
        <p:spPr>
          <a:xfrm>
            <a:off x="4222075" y="4644250"/>
            <a:ext cx="342300" cy="456600"/>
          </a:xfrm>
          <a:prstGeom prst="downArrow">
            <a:avLst>
              <a:gd fmla="val 50000" name="adj1"/>
              <a:gd fmla="val 50000" name="adj2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  <p:transition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57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Shape 158"/>
          <p:cNvSpPr/>
          <p:nvPr/>
        </p:nvSpPr>
        <p:spPr>
          <a:xfrm>
            <a:off x="0" y="58750"/>
            <a:ext cx="9144000" cy="1411800"/>
          </a:xfrm>
          <a:prstGeom prst="rect">
            <a:avLst/>
          </a:prstGeom>
          <a:solidFill>
            <a:srgbClr val="434343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59" name="Shape 159"/>
          <p:cNvSpPr txBox="1"/>
          <p:nvPr>
            <p:ph idx="1" type="subTitle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60" name="Shape 160"/>
          <p:cNvSpPr/>
          <p:nvPr/>
        </p:nvSpPr>
        <p:spPr>
          <a:xfrm>
            <a:off x="0" y="0"/>
            <a:ext cx="1828800" cy="135000"/>
          </a:xfrm>
          <a:prstGeom prst="rect">
            <a:avLst/>
          </a:prstGeom>
          <a:solidFill>
            <a:srgbClr val="F6D155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61" name="Shape 161"/>
          <p:cNvSpPr/>
          <p:nvPr/>
        </p:nvSpPr>
        <p:spPr>
          <a:xfrm>
            <a:off x="1828800" y="0"/>
            <a:ext cx="1828800" cy="135000"/>
          </a:xfrm>
          <a:prstGeom prst="rect">
            <a:avLst/>
          </a:prstGeom>
          <a:solidFill>
            <a:srgbClr val="CB3441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62" name="Shape 162"/>
          <p:cNvSpPr/>
          <p:nvPr/>
        </p:nvSpPr>
        <p:spPr>
          <a:xfrm>
            <a:off x="3657600" y="0"/>
            <a:ext cx="2270100" cy="195000"/>
          </a:xfrm>
          <a:prstGeom prst="rect">
            <a:avLst/>
          </a:prstGeom>
          <a:solidFill>
            <a:srgbClr val="503130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63" name="Shape 163"/>
          <p:cNvSpPr/>
          <p:nvPr/>
        </p:nvSpPr>
        <p:spPr>
          <a:xfrm>
            <a:off x="5486400" y="0"/>
            <a:ext cx="1828800" cy="135000"/>
          </a:xfrm>
          <a:prstGeom prst="rect">
            <a:avLst/>
          </a:prstGeom>
          <a:solidFill>
            <a:srgbClr val="DC793A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64" name="Shape 164"/>
          <p:cNvSpPr/>
          <p:nvPr/>
        </p:nvSpPr>
        <p:spPr>
          <a:xfrm>
            <a:off x="7315200" y="0"/>
            <a:ext cx="1828800" cy="135000"/>
          </a:xfrm>
          <a:prstGeom prst="rect">
            <a:avLst/>
          </a:prstGeom>
          <a:solidFill>
            <a:srgbClr val="3C824E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65" name="Shape 165"/>
          <p:cNvSpPr txBox="1"/>
          <p:nvPr/>
        </p:nvSpPr>
        <p:spPr>
          <a:xfrm>
            <a:off x="390175" y="372700"/>
            <a:ext cx="8330700" cy="783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 rtl="0" algn="ctr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ct val="45833"/>
              <a:buFont typeface="Arial"/>
              <a:buNone/>
            </a:pPr>
            <a:r>
              <a:rPr lang="pt-BR" sz="2400">
                <a:solidFill>
                  <a:schemeClr val="lt1"/>
                </a:solidFill>
                <a:latin typeface="Architects Daughter"/>
                <a:ea typeface="Architects Daughter"/>
                <a:cs typeface="Architects Daughter"/>
                <a:sym typeface="Architects Daughter"/>
              </a:rPr>
              <a:t>Portugal e Espanha: O tratado de Tordesinhas</a:t>
            </a:r>
          </a:p>
          <a:p>
            <a:pPr lvl="0" rtl="0">
              <a:lnSpc>
                <a:spcPct val="115000"/>
              </a:lnSpc>
              <a:spcBef>
                <a:spcPts val="0"/>
              </a:spcBef>
              <a:buNone/>
            </a:pPr>
            <a:r>
              <a:t/>
            </a:r>
            <a:endParaRPr sz="2400">
              <a:solidFill>
                <a:srgbClr val="FFFFFF"/>
              </a:solidFill>
              <a:latin typeface="Architects Daughter"/>
              <a:ea typeface="Architects Daughter"/>
              <a:cs typeface="Architects Daughter"/>
              <a:sym typeface="Architects Daughter"/>
            </a:endParaRPr>
          </a:p>
          <a:p>
            <a:pPr lvl="0" rtl="0">
              <a:lnSpc>
                <a:spcPct val="115000"/>
              </a:lnSpc>
              <a:spcBef>
                <a:spcPts val="0"/>
              </a:spcBef>
              <a:buNone/>
            </a:pPr>
            <a:r>
              <a:t/>
            </a:r>
            <a:endParaRPr sz="2400">
              <a:solidFill>
                <a:srgbClr val="FFFFFF"/>
              </a:solidFill>
              <a:latin typeface="Aclonica"/>
              <a:ea typeface="Aclonica"/>
              <a:cs typeface="Aclonica"/>
              <a:sym typeface="Aclonica"/>
            </a:endParaRPr>
          </a:p>
        </p:txBody>
      </p:sp>
      <p:sp>
        <p:nvSpPr>
          <p:cNvPr id="166" name="Shape 166"/>
          <p:cNvSpPr txBox="1"/>
          <p:nvPr/>
        </p:nvSpPr>
        <p:spPr>
          <a:xfrm>
            <a:off x="390175" y="1783450"/>
            <a:ext cx="8253600" cy="2688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 sz="1900">
              <a:solidFill>
                <a:srgbClr val="503130"/>
              </a:solidFill>
              <a:latin typeface="Architects Daughter"/>
              <a:ea typeface="Architects Daughter"/>
              <a:cs typeface="Architects Daughter"/>
              <a:sym typeface="Architects Daughter"/>
            </a:endParaRP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 sz="1900">
              <a:solidFill>
                <a:srgbClr val="503130"/>
              </a:solidFill>
              <a:latin typeface="Aclonica"/>
              <a:ea typeface="Aclonica"/>
              <a:cs typeface="Aclonica"/>
              <a:sym typeface="Aclonica"/>
            </a:endParaRP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 sz="1900">
              <a:solidFill>
                <a:srgbClr val="503130"/>
              </a:solidFill>
              <a:latin typeface="Aclonica"/>
              <a:ea typeface="Aclonica"/>
              <a:cs typeface="Aclonica"/>
              <a:sym typeface="Aclonica"/>
            </a:endParaRPr>
          </a:p>
        </p:txBody>
      </p:sp>
      <p:sp>
        <p:nvSpPr>
          <p:cNvPr id="167" name="Shape 167"/>
          <p:cNvSpPr/>
          <p:nvPr/>
        </p:nvSpPr>
        <p:spPr>
          <a:xfrm>
            <a:off x="0" y="6723000"/>
            <a:ext cx="1828800" cy="135000"/>
          </a:xfrm>
          <a:prstGeom prst="rect">
            <a:avLst/>
          </a:prstGeom>
          <a:solidFill>
            <a:srgbClr val="F6D155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68" name="Shape 168"/>
          <p:cNvSpPr/>
          <p:nvPr/>
        </p:nvSpPr>
        <p:spPr>
          <a:xfrm>
            <a:off x="1828800" y="6723000"/>
            <a:ext cx="1828800" cy="135000"/>
          </a:xfrm>
          <a:prstGeom prst="rect">
            <a:avLst/>
          </a:prstGeom>
          <a:solidFill>
            <a:srgbClr val="CB3441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69" name="Shape 169"/>
          <p:cNvSpPr/>
          <p:nvPr/>
        </p:nvSpPr>
        <p:spPr>
          <a:xfrm>
            <a:off x="3657600" y="6723000"/>
            <a:ext cx="1828800" cy="135000"/>
          </a:xfrm>
          <a:prstGeom prst="rect">
            <a:avLst/>
          </a:prstGeom>
          <a:solidFill>
            <a:srgbClr val="503130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70" name="Shape 170"/>
          <p:cNvSpPr/>
          <p:nvPr/>
        </p:nvSpPr>
        <p:spPr>
          <a:xfrm>
            <a:off x="5486400" y="6723000"/>
            <a:ext cx="1828800" cy="135000"/>
          </a:xfrm>
          <a:prstGeom prst="rect">
            <a:avLst/>
          </a:prstGeom>
          <a:solidFill>
            <a:srgbClr val="DC793A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71" name="Shape 171"/>
          <p:cNvSpPr/>
          <p:nvPr/>
        </p:nvSpPr>
        <p:spPr>
          <a:xfrm>
            <a:off x="7315200" y="6723000"/>
            <a:ext cx="1828800" cy="135000"/>
          </a:xfrm>
          <a:prstGeom prst="rect">
            <a:avLst/>
          </a:prstGeom>
          <a:solidFill>
            <a:srgbClr val="3C824E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pic>
        <p:nvPicPr>
          <p:cNvPr id="172" name="Shape 17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245375" y="2131987"/>
            <a:ext cx="6858000" cy="37814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77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Shape 178"/>
          <p:cNvSpPr/>
          <p:nvPr/>
        </p:nvSpPr>
        <p:spPr>
          <a:xfrm>
            <a:off x="-25" y="73875"/>
            <a:ext cx="9144000" cy="1411800"/>
          </a:xfrm>
          <a:prstGeom prst="rect">
            <a:avLst/>
          </a:prstGeom>
          <a:solidFill>
            <a:srgbClr val="434343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79" name="Shape 179"/>
          <p:cNvSpPr/>
          <p:nvPr/>
        </p:nvSpPr>
        <p:spPr>
          <a:xfrm>
            <a:off x="0" y="0"/>
            <a:ext cx="1828800" cy="135000"/>
          </a:xfrm>
          <a:prstGeom prst="rect">
            <a:avLst/>
          </a:prstGeom>
          <a:solidFill>
            <a:srgbClr val="F6D155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80" name="Shape 180"/>
          <p:cNvSpPr/>
          <p:nvPr/>
        </p:nvSpPr>
        <p:spPr>
          <a:xfrm>
            <a:off x="1828800" y="0"/>
            <a:ext cx="1828800" cy="135000"/>
          </a:xfrm>
          <a:prstGeom prst="rect">
            <a:avLst/>
          </a:prstGeom>
          <a:solidFill>
            <a:srgbClr val="CB3441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81" name="Shape 181"/>
          <p:cNvSpPr/>
          <p:nvPr/>
        </p:nvSpPr>
        <p:spPr>
          <a:xfrm>
            <a:off x="3657600" y="0"/>
            <a:ext cx="2270100" cy="135000"/>
          </a:xfrm>
          <a:prstGeom prst="rect">
            <a:avLst/>
          </a:prstGeom>
          <a:solidFill>
            <a:srgbClr val="503130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82" name="Shape 182"/>
          <p:cNvSpPr/>
          <p:nvPr/>
        </p:nvSpPr>
        <p:spPr>
          <a:xfrm>
            <a:off x="5486400" y="0"/>
            <a:ext cx="1828800" cy="135000"/>
          </a:xfrm>
          <a:prstGeom prst="rect">
            <a:avLst/>
          </a:prstGeom>
          <a:solidFill>
            <a:srgbClr val="DC793A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83" name="Shape 183"/>
          <p:cNvSpPr/>
          <p:nvPr/>
        </p:nvSpPr>
        <p:spPr>
          <a:xfrm>
            <a:off x="7315200" y="0"/>
            <a:ext cx="1828800" cy="135000"/>
          </a:xfrm>
          <a:prstGeom prst="rect">
            <a:avLst/>
          </a:prstGeom>
          <a:solidFill>
            <a:srgbClr val="3C824E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84" name="Shape 184"/>
          <p:cNvSpPr txBox="1"/>
          <p:nvPr/>
        </p:nvSpPr>
        <p:spPr>
          <a:xfrm>
            <a:off x="390175" y="321525"/>
            <a:ext cx="8253600" cy="1052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 rtl="0" algn="ctr">
              <a:lnSpc>
                <a:spcPct val="115000"/>
              </a:lnSpc>
              <a:spcBef>
                <a:spcPts val="0"/>
              </a:spcBef>
              <a:buNone/>
            </a:pPr>
            <a:r>
              <a:rPr lang="pt-BR" sz="2400">
                <a:solidFill>
                  <a:srgbClr val="FFFFFF"/>
                </a:solidFill>
                <a:latin typeface="Architects Daughter"/>
                <a:ea typeface="Architects Daughter"/>
                <a:cs typeface="Architects Daughter"/>
                <a:sym typeface="Architects Daughter"/>
              </a:rPr>
              <a:t>Início da Exploração do território</a:t>
            </a:r>
          </a:p>
          <a:p>
            <a:pPr lvl="0" rtl="0" algn="ctr">
              <a:lnSpc>
                <a:spcPct val="115000"/>
              </a:lnSpc>
              <a:spcBef>
                <a:spcPts val="0"/>
              </a:spcBef>
              <a:buNone/>
            </a:pPr>
            <a:r>
              <a:rPr lang="pt-BR" sz="2400">
                <a:solidFill>
                  <a:srgbClr val="FFFFFF"/>
                </a:solidFill>
                <a:latin typeface="Architects Daughter"/>
                <a:ea typeface="Architects Daughter"/>
                <a:cs typeface="Architects Daughter"/>
                <a:sym typeface="Architects Daughter"/>
              </a:rPr>
              <a:t>(1500-1530)</a:t>
            </a:r>
          </a:p>
        </p:txBody>
      </p:sp>
      <p:sp>
        <p:nvSpPr>
          <p:cNvPr id="185" name="Shape 185"/>
          <p:cNvSpPr txBox="1"/>
          <p:nvPr/>
        </p:nvSpPr>
        <p:spPr>
          <a:xfrm>
            <a:off x="319575" y="1617797"/>
            <a:ext cx="4457100" cy="1052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 rtl="0" algn="ctr">
              <a:lnSpc>
                <a:spcPct val="115000"/>
              </a:lnSpc>
              <a:spcBef>
                <a:spcPts val="0"/>
              </a:spcBef>
              <a:buNone/>
            </a:pPr>
            <a:r>
              <a:rPr lang="pt-BR" sz="2400">
                <a:solidFill>
                  <a:schemeClr val="dk1"/>
                </a:solidFill>
              </a:rPr>
              <a:t>- A relação portuguesa com o continente africano e asiático</a:t>
            </a:r>
            <a:r>
              <a:rPr lang="pt-BR" sz="1800">
                <a:solidFill>
                  <a:schemeClr val="dk1"/>
                </a:solidFill>
              </a:rPr>
              <a:t> </a:t>
            </a:r>
          </a:p>
          <a:p>
            <a:pPr lvl="0" rtl="0" algn="just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r>
              <a:t/>
            </a:r>
            <a:endParaRPr sz="1800">
              <a:solidFill>
                <a:schemeClr val="dk1"/>
              </a:solidFill>
            </a:endParaRPr>
          </a:p>
          <a:p>
            <a:pPr indent="-228600" lvl="0" rtl="0" algn="just">
              <a:lnSpc>
                <a:spcPct val="115000"/>
              </a:lnSpc>
              <a:spcBef>
                <a:spcPts val="0"/>
              </a:spcBef>
              <a:buNone/>
            </a:pPr>
            <a:r>
              <a:rPr lang="pt-BR" sz="1800">
                <a:solidFill>
                  <a:schemeClr val="dk1"/>
                </a:solidFill>
              </a:rPr>
              <a:t>    </a:t>
            </a:r>
          </a:p>
          <a:p>
            <a:pPr lvl="0" rtl="0" algn="just">
              <a:spcBef>
                <a:spcPts val="0"/>
              </a:spcBef>
              <a:buNone/>
            </a:pPr>
            <a:r>
              <a:t/>
            </a:r>
            <a:endParaRPr sz="1800">
              <a:solidFill>
                <a:srgbClr val="503130"/>
              </a:solidFill>
              <a:latin typeface="Aclonica"/>
              <a:ea typeface="Aclonica"/>
              <a:cs typeface="Aclonica"/>
              <a:sym typeface="Aclonica"/>
            </a:endParaRPr>
          </a:p>
        </p:txBody>
      </p:sp>
      <p:sp>
        <p:nvSpPr>
          <p:cNvPr id="186" name="Shape 186"/>
          <p:cNvSpPr/>
          <p:nvPr/>
        </p:nvSpPr>
        <p:spPr>
          <a:xfrm>
            <a:off x="0" y="6723000"/>
            <a:ext cx="1828800" cy="135000"/>
          </a:xfrm>
          <a:prstGeom prst="rect">
            <a:avLst/>
          </a:prstGeom>
          <a:solidFill>
            <a:srgbClr val="F6D155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87" name="Shape 187"/>
          <p:cNvSpPr/>
          <p:nvPr/>
        </p:nvSpPr>
        <p:spPr>
          <a:xfrm>
            <a:off x="1828800" y="6723000"/>
            <a:ext cx="1828800" cy="135000"/>
          </a:xfrm>
          <a:prstGeom prst="rect">
            <a:avLst/>
          </a:prstGeom>
          <a:solidFill>
            <a:srgbClr val="CB3441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88" name="Shape 188"/>
          <p:cNvSpPr/>
          <p:nvPr/>
        </p:nvSpPr>
        <p:spPr>
          <a:xfrm>
            <a:off x="3657600" y="6723000"/>
            <a:ext cx="1828800" cy="135000"/>
          </a:xfrm>
          <a:prstGeom prst="rect">
            <a:avLst/>
          </a:prstGeom>
          <a:solidFill>
            <a:srgbClr val="503130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89" name="Shape 189"/>
          <p:cNvSpPr/>
          <p:nvPr/>
        </p:nvSpPr>
        <p:spPr>
          <a:xfrm>
            <a:off x="5486400" y="6723000"/>
            <a:ext cx="1828800" cy="135000"/>
          </a:xfrm>
          <a:prstGeom prst="rect">
            <a:avLst/>
          </a:prstGeom>
          <a:solidFill>
            <a:srgbClr val="DC793A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90" name="Shape 190"/>
          <p:cNvSpPr/>
          <p:nvPr/>
        </p:nvSpPr>
        <p:spPr>
          <a:xfrm>
            <a:off x="7315200" y="6723000"/>
            <a:ext cx="1828800" cy="135000"/>
          </a:xfrm>
          <a:prstGeom prst="rect">
            <a:avLst/>
          </a:prstGeom>
          <a:solidFill>
            <a:srgbClr val="3C824E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cxnSp>
        <p:nvCxnSpPr>
          <p:cNvPr id="191" name="Shape 191"/>
          <p:cNvCxnSpPr/>
          <p:nvPr/>
        </p:nvCxnSpPr>
        <p:spPr>
          <a:xfrm>
            <a:off x="4776675" y="2271600"/>
            <a:ext cx="690300" cy="87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lg" w="lg" type="none"/>
            <a:tailEnd len="lg" w="lg" type="triangle"/>
          </a:ln>
        </p:spPr>
      </p:cxnSp>
      <p:sp>
        <p:nvSpPr>
          <p:cNvPr id="192" name="Shape 192"/>
          <p:cNvSpPr txBox="1"/>
          <p:nvPr/>
        </p:nvSpPr>
        <p:spPr>
          <a:xfrm>
            <a:off x="5837550" y="1635725"/>
            <a:ext cx="2986200" cy="1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pt-BR" sz="1800"/>
              <a:t>Fluxo constante de mercadorias e alta margem de lucro a partir de relações com lideranças locais </a:t>
            </a:r>
          </a:p>
        </p:txBody>
      </p:sp>
      <p:sp>
        <p:nvSpPr>
          <p:cNvPr id="193" name="Shape 193"/>
          <p:cNvSpPr txBox="1"/>
          <p:nvPr/>
        </p:nvSpPr>
        <p:spPr>
          <a:xfrm>
            <a:off x="459600" y="2914075"/>
            <a:ext cx="4567200" cy="1302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 algn="ctr">
              <a:spcBef>
                <a:spcPts val="0"/>
              </a:spcBef>
              <a:buNone/>
            </a:pPr>
            <a:r>
              <a:rPr lang="pt-BR" sz="2400"/>
              <a:t>- Importância do território novo era mais estratégica do que econômica inicialmente </a:t>
            </a:r>
          </a:p>
        </p:txBody>
      </p:sp>
      <p:sp>
        <p:nvSpPr>
          <p:cNvPr id="194" name="Shape 194"/>
          <p:cNvSpPr txBox="1"/>
          <p:nvPr/>
        </p:nvSpPr>
        <p:spPr>
          <a:xfrm>
            <a:off x="671400" y="4546975"/>
            <a:ext cx="3345000" cy="825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 algn="ctr">
              <a:spcBef>
                <a:spcPts val="0"/>
              </a:spcBef>
              <a:buNone/>
            </a:pPr>
            <a:r>
              <a:rPr lang="pt-BR" sz="2400"/>
              <a:t>- Tímida extração do pau-brasil </a:t>
            </a:r>
          </a:p>
        </p:txBody>
      </p:sp>
      <p:cxnSp>
        <p:nvCxnSpPr>
          <p:cNvPr id="195" name="Shape 195"/>
          <p:cNvCxnSpPr/>
          <p:nvPr/>
        </p:nvCxnSpPr>
        <p:spPr>
          <a:xfrm flipH="1" rot="10800000">
            <a:off x="4049287" y="4291850"/>
            <a:ext cx="1020600" cy="6153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lg" w="lg" type="none"/>
            <a:tailEnd len="lg" w="lg" type="triangle"/>
          </a:ln>
        </p:spPr>
      </p:cxnSp>
      <p:sp>
        <p:nvSpPr>
          <p:cNvPr id="196" name="Shape 196"/>
          <p:cNvSpPr txBox="1"/>
          <p:nvPr/>
        </p:nvSpPr>
        <p:spPr>
          <a:xfrm>
            <a:off x="5102775" y="3586575"/>
            <a:ext cx="2401200" cy="1411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 rtl="0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ct val="61111"/>
              <a:buFont typeface="Arial"/>
              <a:buNone/>
            </a:pPr>
            <a:r>
              <a:rPr lang="pt-BR" sz="1800">
                <a:solidFill>
                  <a:srgbClr val="292934"/>
                </a:solidFill>
              </a:rPr>
              <a:t>Riqueza explorável de </a:t>
            </a:r>
            <a:r>
              <a:rPr lang="pt-BR" sz="1800" u="sng">
                <a:solidFill>
                  <a:srgbClr val="292934"/>
                </a:solidFill>
              </a:rPr>
              <a:t>lucro imediato</a:t>
            </a:r>
            <a:r>
              <a:rPr lang="pt-BR" sz="1800">
                <a:solidFill>
                  <a:srgbClr val="292934"/>
                </a:solidFill>
              </a:rPr>
              <a:t> sem grandes custos para a coroa </a:t>
            </a:r>
          </a:p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cxnSp>
        <p:nvCxnSpPr>
          <p:cNvPr id="197" name="Shape 197"/>
          <p:cNvCxnSpPr/>
          <p:nvPr/>
        </p:nvCxnSpPr>
        <p:spPr>
          <a:xfrm>
            <a:off x="4016425" y="4982025"/>
            <a:ext cx="1001100" cy="8028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lg" w="lg" type="none"/>
            <a:tailEnd len="lg" w="lg" type="triangle"/>
          </a:ln>
        </p:spPr>
      </p:cxnSp>
      <p:sp>
        <p:nvSpPr>
          <p:cNvPr id="198" name="Shape 198"/>
          <p:cNvSpPr txBox="1"/>
          <p:nvPr/>
        </p:nvSpPr>
        <p:spPr>
          <a:xfrm>
            <a:off x="5372350" y="5507400"/>
            <a:ext cx="3271500" cy="930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 rtl="0">
              <a:lnSpc>
                <a:spcPct val="115000"/>
              </a:lnSpc>
              <a:spcBef>
                <a:spcPts val="0"/>
              </a:spcBef>
              <a:buNone/>
            </a:pPr>
            <a:r>
              <a:rPr lang="pt-BR" sz="1800">
                <a:solidFill>
                  <a:srgbClr val="292934"/>
                </a:solidFill>
              </a:rPr>
              <a:t>Escambo e mão de obra indígena</a:t>
            </a:r>
          </a:p>
        </p:txBody>
      </p:sp>
    </p:spTree>
  </p:cSld>
  <p:clrMapOvr>
    <a:masterClrMapping/>
  </p:clrMapOvr>
  <p:transition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03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Shape 204"/>
          <p:cNvSpPr txBox="1"/>
          <p:nvPr>
            <p:ph idx="1" type="subTitle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05" name="Shape 205"/>
          <p:cNvSpPr/>
          <p:nvPr/>
        </p:nvSpPr>
        <p:spPr>
          <a:xfrm>
            <a:off x="0" y="0"/>
            <a:ext cx="1828800" cy="135000"/>
          </a:xfrm>
          <a:prstGeom prst="rect">
            <a:avLst/>
          </a:prstGeom>
          <a:solidFill>
            <a:srgbClr val="F6D155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06" name="Shape 206"/>
          <p:cNvSpPr/>
          <p:nvPr/>
        </p:nvSpPr>
        <p:spPr>
          <a:xfrm>
            <a:off x="1828800" y="0"/>
            <a:ext cx="1828800" cy="135000"/>
          </a:xfrm>
          <a:prstGeom prst="rect">
            <a:avLst/>
          </a:prstGeom>
          <a:solidFill>
            <a:srgbClr val="CB3441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07" name="Shape 207"/>
          <p:cNvSpPr/>
          <p:nvPr/>
        </p:nvSpPr>
        <p:spPr>
          <a:xfrm>
            <a:off x="3657600" y="0"/>
            <a:ext cx="2270100" cy="135000"/>
          </a:xfrm>
          <a:prstGeom prst="rect">
            <a:avLst/>
          </a:prstGeom>
          <a:solidFill>
            <a:srgbClr val="503130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08" name="Shape 208"/>
          <p:cNvSpPr/>
          <p:nvPr/>
        </p:nvSpPr>
        <p:spPr>
          <a:xfrm>
            <a:off x="5486400" y="0"/>
            <a:ext cx="1828800" cy="135000"/>
          </a:xfrm>
          <a:prstGeom prst="rect">
            <a:avLst/>
          </a:prstGeom>
          <a:solidFill>
            <a:srgbClr val="DC793A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09" name="Shape 209"/>
          <p:cNvSpPr/>
          <p:nvPr/>
        </p:nvSpPr>
        <p:spPr>
          <a:xfrm>
            <a:off x="7315200" y="0"/>
            <a:ext cx="1828800" cy="135000"/>
          </a:xfrm>
          <a:prstGeom prst="rect">
            <a:avLst/>
          </a:prstGeom>
          <a:solidFill>
            <a:srgbClr val="3C824E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10" name="Shape 210"/>
          <p:cNvSpPr txBox="1"/>
          <p:nvPr/>
        </p:nvSpPr>
        <p:spPr>
          <a:xfrm>
            <a:off x="390175" y="372700"/>
            <a:ext cx="8253600" cy="1052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 rtl="0" algn="ctr">
              <a:lnSpc>
                <a:spcPct val="115000"/>
              </a:lnSpc>
              <a:spcBef>
                <a:spcPts val="0"/>
              </a:spcBef>
              <a:buNone/>
            </a:pPr>
            <a:r>
              <a:t/>
            </a:r>
            <a:endParaRPr sz="2400">
              <a:solidFill>
                <a:srgbClr val="FFFFFF"/>
              </a:solidFill>
              <a:latin typeface="Architects Daughter"/>
              <a:ea typeface="Architects Daughter"/>
              <a:cs typeface="Architects Daughter"/>
              <a:sym typeface="Architects Daughter"/>
            </a:endParaRPr>
          </a:p>
          <a:p>
            <a:pPr lvl="0" rtl="0">
              <a:lnSpc>
                <a:spcPct val="115000"/>
              </a:lnSpc>
              <a:spcBef>
                <a:spcPts val="0"/>
              </a:spcBef>
              <a:buNone/>
            </a:pPr>
            <a:r>
              <a:t/>
            </a:r>
            <a:endParaRPr sz="2400">
              <a:solidFill>
                <a:srgbClr val="FFFFFF"/>
              </a:solidFill>
              <a:latin typeface="Aclonica"/>
              <a:ea typeface="Aclonica"/>
              <a:cs typeface="Aclonica"/>
              <a:sym typeface="Aclonica"/>
            </a:endParaRPr>
          </a:p>
        </p:txBody>
      </p:sp>
      <p:sp>
        <p:nvSpPr>
          <p:cNvPr id="211" name="Shape 211"/>
          <p:cNvSpPr txBox="1"/>
          <p:nvPr/>
        </p:nvSpPr>
        <p:spPr>
          <a:xfrm>
            <a:off x="1044625" y="5961237"/>
            <a:ext cx="6944700" cy="699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 rtl="0">
              <a:lnSpc>
                <a:spcPct val="120022"/>
              </a:lnSpc>
              <a:spcBef>
                <a:spcPts val="0"/>
              </a:spcBef>
              <a:buNone/>
            </a:pPr>
            <a:r>
              <a:rPr i="1" lang="pt-BR">
                <a:solidFill>
                  <a:srgbClr val="444444"/>
                </a:solidFill>
                <a:highlight>
                  <a:srgbClr val="FFFFFF"/>
                </a:highlight>
              </a:rPr>
              <a:t>Detalhe do mapa 'Terra Brasilis' (Atlas Miller, 1519), já mostra o corte da madeira pau-brasil. Atualmente na Biblioteca Nacional da França</a:t>
            </a:r>
          </a:p>
          <a:p>
            <a:pPr lvl="0" rtl="0">
              <a:lnSpc>
                <a:spcPct val="120022"/>
              </a:lnSpc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r>
              <a:t/>
            </a:r>
            <a:endParaRPr i="1" sz="1000">
              <a:solidFill>
                <a:srgbClr val="444444"/>
              </a:solidFill>
              <a:highlight>
                <a:srgbClr val="FFFFFF"/>
              </a:highlight>
              <a:latin typeface="Verdana"/>
              <a:ea typeface="Verdana"/>
              <a:cs typeface="Verdana"/>
              <a:sym typeface="Verdana"/>
            </a:endParaRP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 sz="1900">
              <a:solidFill>
                <a:srgbClr val="503130"/>
              </a:solidFill>
              <a:latin typeface="Architects Daughter"/>
              <a:ea typeface="Architects Daughter"/>
              <a:cs typeface="Architects Daughter"/>
              <a:sym typeface="Architects Daughter"/>
            </a:endParaRP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 sz="1900">
              <a:solidFill>
                <a:srgbClr val="503130"/>
              </a:solidFill>
              <a:latin typeface="Aclonica"/>
              <a:ea typeface="Aclonica"/>
              <a:cs typeface="Aclonica"/>
              <a:sym typeface="Aclonica"/>
            </a:endParaRP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 sz="1900">
              <a:solidFill>
                <a:srgbClr val="503130"/>
              </a:solidFill>
              <a:latin typeface="Aclonica"/>
              <a:ea typeface="Aclonica"/>
              <a:cs typeface="Aclonica"/>
              <a:sym typeface="Aclonica"/>
            </a:endParaRPr>
          </a:p>
        </p:txBody>
      </p:sp>
      <p:sp>
        <p:nvSpPr>
          <p:cNvPr id="212" name="Shape 212"/>
          <p:cNvSpPr/>
          <p:nvPr/>
        </p:nvSpPr>
        <p:spPr>
          <a:xfrm>
            <a:off x="0" y="6723000"/>
            <a:ext cx="1828800" cy="135000"/>
          </a:xfrm>
          <a:prstGeom prst="rect">
            <a:avLst/>
          </a:prstGeom>
          <a:solidFill>
            <a:srgbClr val="F6D155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13" name="Shape 213"/>
          <p:cNvSpPr/>
          <p:nvPr/>
        </p:nvSpPr>
        <p:spPr>
          <a:xfrm>
            <a:off x="1828800" y="6723000"/>
            <a:ext cx="1828800" cy="135000"/>
          </a:xfrm>
          <a:prstGeom prst="rect">
            <a:avLst/>
          </a:prstGeom>
          <a:solidFill>
            <a:srgbClr val="CB3441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14" name="Shape 214"/>
          <p:cNvSpPr/>
          <p:nvPr/>
        </p:nvSpPr>
        <p:spPr>
          <a:xfrm>
            <a:off x="3657600" y="6723000"/>
            <a:ext cx="1828800" cy="135000"/>
          </a:xfrm>
          <a:prstGeom prst="rect">
            <a:avLst/>
          </a:prstGeom>
          <a:solidFill>
            <a:srgbClr val="503130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15" name="Shape 215"/>
          <p:cNvSpPr/>
          <p:nvPr/>
        </p:nvSpPr>
        <p:spPr>
          <a:xfrm>
            <a:off x="5486400" y="6723000"/>
            <a:ext cx="1828800" cy="135000"/>
          </a:xfrm>
          <a:prstGeom prst="rect">
            <a:avLst/>
          </a:prstGeom>
          <a:solidFill>
            <a:srgbClr val="DC793A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16" name="Shape 216"/>
          <p:cNvSpPr/>
          <p:nvPr/>
        </p:nvSpPr>
        <p:spPr>
          <a:xfrm>
            <a:off x="7315200" y="6723000"/>
            <a:ext cx="1828800" cy="135000"/>
          </a:xfrm>
          <a:prstGeom prst="rect">
            <a:avLst/>
          </a:prstGeom>
          <a:solidFill>
            <a:srgbClr val="3C824E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pic>
        <p:nvPicPr>
          <p:cNvPr id="217" name="Shape 2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372312" y="232862"/>
            <a:ext cx="4289325" cy="57283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22" name="Shape 2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Shape 223"/>
          <p:cNvSpPr/>
          <p:nvPr/>
        </p:nvSpPr>
        <p:spPr>
          <a:xfrm>
            <a:off x="-25" y="73875"/>
            <a:ext cx="9144000" cy="1411800"/>
          </a:xfrm>
          <a:prstGeom prst="rect">
            <a:avLst/>
          </a:prstGeom>
          <a:solidFill>
            <a:srgbClr val="434343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24" name="Shape 224"/>
          <p:cNvSpPr/>
          <p:nvPr/>
        </p:nvSpPr>
        <p:spPr>
          <a:xfrm>
            <a:off x="0" y="0"/>
            <a:ext cx="1828800" cy="135000"/>
          </a:xfrm>
          <a:prstGeom prst="rect">
            <a:avLst/>
          </a:prstGeom>
          <a:solidFill>
            <a:srgbClr val="F6D155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25" name="Shape 225"/>
          <p:cNvSpPr/>
          <p:nvPr/>
        </p:nvSpPr>
        <p:spPr>
          <a:xfrm>
            <a:off x="1828800" y="0"/>
            <a:ext cx="1828800" cy="135000"/>
          </a:xfrm>
          <a:prstGeom prst="rect">
            <a:avLst/>
          </a:prstGeom>
          <a:solidFill>
            <a:srgbClr val="CB3441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26" name="Shape 226"/>
          <p:cNvSpPr/>
          <p:nvPr/>
        </p:nvSpPr>
        <p:spPr>
          <a:xfrm>
            <a:off x="3657600" y="0"/>
            <a:ext cx="2270100" cy="135000"/>
          </a:xfrm>
          <a:prstGeom prst="rect">
            <a:avLst/>
          </a:prstGeom>
          <a:solidFill>
            <a:srgbClr val="503130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27" name="Shape 227"/>
          <p:cNvSpPr/>
          <p:nvPr/>
        </p:nvSpPr>
        <p:spPr>
          <a:xfrm>
            <a:off x="5486400" y="0"/>
            <a:ext cx="1828800" cy="135000"/>
          </a:xfrm>
          <a:prstGeom prst="rect">
            <a:avLst/>
          </a:prstGeom>
          <a:solidFill>
            <a:srgbClr val="DC793A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28" name="Shape 228"/>
          <p:cNvSpPr/>
          <p:nvPr/>
        </p:nvSpPr>
        <p:spPr>
          <a:xfrm>
            <a:off x="7315200" y="0"/>
            <a:ext cx="1828800" cy="135000"/>
          </a:xfrm>
          <a:prstGeom prst="rect">
            <a:avLst/>
          </a:prstGeom>
          <a:solidFill>
            <a:srgbClr val="3C824E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29" name="Shape 229"/>
          <p:cNvSpPr txBox="1"/>
          <p:nvPr/>
        </p:nvSpPr>
        <p:spPr>
          <a:xfrm>
            <a:off x="390175" y="372700"/>
            <a:ext cx="8253600" cy="1052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 rtl="0" algn="ctr">
              <a:lnSpc>
                <a:spcPct val="115000"/>
              </a:lnSpc>
              <a:spcBef>
                <a:spcPts val="0"/>
              </a:spcBef>
              <a:buNone/>
            </a:pPr>
            <a:r>
              <a:rPr lang="pt-BR" sz="2400">
                <a:solidFill>
                  <a:srgbClr val="FFFFFF"/>
                </a:solidFill>
                <a:latin typeface="Architects Daughter"/>
                <a:ea typeface="Architects Daughter"/>
                <a:cs typeface="Architects Daughter"/>
                <a:sym typeface="Architects Daughter"/>
              </a:rPr>
              <a:t>Colonização efetiva</a:t>
            </a:r>
          </a:p>
          <a:p>
            <a:pPr lvl="0" rtl="0">
              <a:lnSpc>
                <a:spcPct val="115000"/>
              </a:lnSpc>
              <a:spcBef>
                <a:spcPts val="0"/>
              </a:spcBef>
              <a:buNone/>
            </a:pPr>
            <a:r>
              <a:t/>
            </a:r>
            <a:endParaRPr sz="2400">
              <a:solidFill>
                <a:srgbClr val="FFFFFF"/>
              </a:solidFill>
              <a:latin typeface="Aclonica"/>
              <a:ea typeface="Aclonica"/>
              <a:cs typeface="Aclonica"/>
              <a:sym typeface="Aclonica"/>
            </a:endParaRPr>
          </a:p>
        </p:txBody>
      </p:sp>
      <p:sp>
        <p:nvSpPr>
          <p:cNvPr id="230" name="Shape 230"/>
          <p:cNvSpPr txBox="1"/>
          <p:nvPr/>
        </p:nvSpPr>
        <p:spPr>
          <a:xfrm>
            <a:off x="390175" y="1735375"/>
            <a:ext cx="8253600" cy="1640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-298450" lvl="0" rtl="0" algn="just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r>
              <a:t/>
            </a:r>
            <a:endParaRPr sz="12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lvl="0" rtl="0" algn="just">
              <a:lnSpc>
                <a:spcPct val="115000"/>
              </a:lnSpc>
              <a:spcBef>
                <a:spcPts val="600"/>
              </a:spcBef>
              <a:buClr>
                <a:schemeClr val="dk1"/>
              </a:buClr>
              <a:buSzPct val="52380"/>
              <a:buFont typeface="Arial"/>
              <a:buNone/>
            </a:pPr>
            <a:r>
              <a:rPr lang="pt-BR" sz="2050">
                <a:solidFill>
                  <a:srgbClr val="93A299"/>
                </a:solidFill>
              </a:rPr>
              <a:t> </a:t>
            </a:r>
            <a:r>
              <a:rPr lang="pt-BR" sz="1800">
                <a:solidFill>
                  <a:srgbClr val="292934"/>
                </a:solidFill>
              </a:rPr>
              <a:t>Necessidade de ocupar o território </a:t>
            </a:r>
          </a:p>
          <a:p>
            <a:pPr lvl="0" rtl="0" algn="just">
              <a:lnSpc>
                <a:spcPct val="115000"/>
              </a:lnSpc>
              <a:spcBef>
                <a:spcPts val="600"/>
              </a:spcBef>
              <a:buClr>
                <a:schemeClr val="dk1"/>
              </a:buClr>
              <a:buSzPct val="61111"/>
              <a:buFont typeface="Arial"/>
              <a:buNone/>
            </a:pPr>
            <a:r>
              <a:rPr lang="pt-BR" sz="1800">
                <a:solidFill>
                  <a:srgbClr val="292934"/>
                </a:solidFill>
              </a:rPr>
              <a:t>      Pirataria e intensa presença de franceses na costa </a:t>
            </a:r>
          </a:p>
          <a:p>
            <a:pPr lvl="0" rtl="0" algn="just">
              <a:lnSpc>
                <a:spcPct val="115000"/>
              </a:lnSpc>
              <a:spcBef>
                <a:spcPts val="600"/>
              </a:spcBef>
              <a:buClr>
                <a:schemeClr val="dk1"/>
              </a:buClr>
              <a:buSzPct val="61111"/>
              <a:buFont typeface="Arial"/>
              <a:buNone/>
            </a:pPr>
            <a:r>
              <a:rPr lang="pt-BR" sz="1800">
                <a:solidFill>
                  <a:srgbClr val="292934"/>
                </a:solidFill>
              </a:rPr>
              <a:t>      Diminuição dos lucros com as Índias </a:t>
            </a:r>
          </a:p>
          <a:p>
            <a:pPr lvl="0" rtl="0" algn="just">
              <a:lnSpc>
                <a:spcPct val="115000"/>
              </a:lnSpc>
              <a:spcBef>
                <a:spcPts val="600"/>
              </a:spcBef>
              <a:buClr>
                <a:schemeClr val="dk1"/>
              </a:buClr>
              <a:buFont typeface="Arial"/>
              <a:buNone/>
            </a:pPr>
            <a:r>
              <a:t/>
            </a:r>
            <a:endParaRPr sz="1800">
              <a:solidFill>
                <a:srgbClr val="292934"/>
              </a:solidFill>
            </a:endParaRPr>
          </a:p>
          <a:p>
            <a:pPr lvl="0" rtl="0" algn="just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ct val="61111"/>
              <a:buFont typeface="Arial"/>
              <a:buNone/>
            </a:pPr>
            <a:r>
              <a:rPr lang="pt-BR" sz="1800">
                <a:solidFill>
                  <a:srgbClr val="292934"/>
                </a:solidFill>
              </a:rPr>
              <a:t>  </a:t>
            </a:r>
          </a:p>
        </p:txBody>
      </p:sp>
      <p:sp>
        <p:nvSpPr>
          <p:cNvPr id="231" name="Shape 231"/>
          <p:cNvSpPr/>
          <p:nvPr/>
        </p:nvSpPr>
        <p:spPr>
          <a:xfrm>
            <a:off x="0" y="6723000"/>
            <a:ext cx="1828800" cy="135000"/>
          </a:xfrm>
          <a:prstGeom prst="rect">
            <a:avLst/>
          </a:prstGeom>
          <a:solidFill>
            <a:srgbClr val="F6D155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32" name="Shape 232"/>
          <p:cNvSpPr/>
          <p:nvPr/>
        </p:nvSpPr>
        <p:spPr>
          <a:xfrm>
            <a:off x="1828800" y="6723000"/>
            <a:ext cx="1828800" cy="135000"/>
          </a:xfrm>
          <a:prstGeom prst="rect">
            <a:avLst/>
          </a:prstGeom>
          <a:solidFill>
            <a:srgbClr val="CB3441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33" name="Shape 233"/>
          <p:cNvSpPr/>
          <p:nvPr/>
        </p:nvSpPr>
        <p:spPr>
          <a:xfrm>
            <a:off x="3657600" y="6723000"/>
            <a:ext cx="1828800" cy="135000"/>
          </a:xfrm>
          <a:prstGeom prst="rect">
            <a:avLst/>
          </a:prstGeom>
          <a:solidFill>
            <a:srgbClr val="503130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34" name="Shape 234"/>
          <p:cNvSpPr/>
          <p:nvPr/>
        </p:nvSpPr>
        <p:spPr>
          <a:xfrm>
            <a:off x="5486400" y="6723000"/>
            <a:ext cx="1828800" cy="135000"/>
          </a:xfrm>
          <a:prstGeom prst="rect">
            <a:avLst/>
          </a:prstGeom>
          <a:solidFill>
            <a:srgbClr val="DC793A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35" name="Shape 235"/>
          <p:cNvSpPr/>
          <p:nvPr/>
        </p:nvSpPr>
        <p:spPr>
          <a:xfrm>
            <a:off x="7315200" y="6723000"/>
            <a:ext cx="1828800" cy="135000"/>
          </a:xfrm>
          <a:prstGeom prst="rect">
            <a:avLst/>
          </a:prstGeom>
          <a:solidFill>
            <a:srgbClr val="3C824E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cxnSp>
        <p:nvCxnSpPr>
          <p:cNvPr id="236" name="Shape 236"/>
          <p:cNvCxnSpPr/>
          <p:nvPr/>
        </p:nvCxnSpPr>
        <p:spPr>
          <a:xfrm>
            <a:off x="692575" y="2731650"/>
            <a:ext cx="163500" cy="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lg" w="lg" type="none"/>
            <a:tailEnd len="lg" w="lg" type="triangle"/>
          </a:ln>
        </p:spPr>
      </p:cxnSp>
      <p:cxnSp>
        <p:nvCxnSpPr>
          <p:cNvPr id="237" name="Shape 237"/>
          <p:cNvCxnSpPr/>
          <p:nvPr/>
        </p:nvCxnSpPr>
        <p:spPr>
          <a:xfrm>
            <a:off x="692575" y="3143700"/>
            <a:ext cx="163500" cy="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lg" w="lg" type="none"/>
            <a:tailEnd len="lg" w="lg" type="triangle"/>
          </a:ln>
        </p:spPr>
      </p:cxnSp>
      <p:sp>
        <p:nvSpPr>
          <p:cNvPr id="238" name="Shape 238"/>
          <p:cNvSpPr txBox="1"/>
          <p:nvPr/>
        </p:nvSpPr>
        <p:spPr>
          <a:xfrm>
            <a:off x="439500" y="3977625"/>
            <a:ext cx="4607400" cy="725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 rtl="0" algn="ctr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ct val="61111"/>
              <a:buFont typeface="Arial"/>
              <a:buNone/>
            </a:pPr>
            <a:r>
              <a:rPr lang="pt-BR" sz="1800">
                <a:solidFill>
                  <a:srgbClr val="292934"/>
                </a:solidFill>
              </a:rPr>
              <a:t>1530: Primeira expedição colonizadora, capitaneada por Martin Afonso Souza</a:t>
            </a:r>
          </a:p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cxnSp>
        <p:nvCxnSpPr>
          <p:cNvPr id="239" name="Shape 239"/>
          <p:cNvCxnSpPr>
            <a:stCxn id="238" idx="3"/>
          </p:cNvCxnSpPr>
          <p:nvPr/>
        </p:nvCxnSpPr>
        <p:spPr>
          <a:xfrm flipH="1" rot="10800000">
            <a:off x="5046900" y="3848775"/>
            <a:ext cx="971700" cy="491700"/>
          </a:xfrm>
          <a:prstGeom prst="bentConnector3">
            <a:avLst>
              <a:gd fmla="val 50000" name="adj1"/>
            </a:avLst>
          </a:prstGeom>
          <a:noFill/>
          <a:ln cap="flat" cmpd="sng" w="9525">
            <a:solidFill>
              <a:schemeClr val="dk2"/>
            </a:solidFill>
            <a:prstDash val="solid"/>
            <a:round/>
            <a:headEnd len="lg" w="lg" type="none"/>
            <a:tailEnd len="lg" w="lg" type="none"/>
          </a:ln>
        </p:spPr>
      </p:cxnSp>
      <p:sp>
        <p:nvSpPr>
          <p:cNvPr id="240" name="Shape 240"/>
          <p:cNvSpPr/>
          <p:nvPr/>
        </p:nvSpPr>
        <p:spPr>
          <a:xfrm>
            <a:off x="5927700" y="3625775"/>
            <a:ext cx="2270100" cy="7257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algn="ctr">
              <a:spcBef>
                <a:spcPts val="0"/>
              </a:spcBef>
              <a:buNone/>
            </a:pPr>
            <a:r>
              <a:rPr lang="pt-BR"/>
              <a:t>Criação do primeiro engenho de açúcar </a:t>
            </a:r>
          </a:p>
        </p:txBody>
      </p:sp>
    </p:spTree>
  </p:cSld>
  <p:clrMapOvr>
    <a:masterClrMapping/>
  </p:clrMapOvr>
  <p:transition spd="slow">
    <p:cut/>
  </p:transition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45" name="Shape 2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" name="Shape 246"/>
          <p:cNvSpPr/>
          <p:nvPr/>
        </p:nvSpPr>
        <p:spPr>
          <a:xfrm>
            <a:off x="-25" y="73875"/>
            <a:ext cx="9144000" cy="1411800"/>
          </a:xfrm>
          <a:prstGeom prst="rect">
            <a:avLst/>
          </a:prstGeom>
          <a:solidFill>
            <a:srgbClr val="434343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47" name="Shape 247"/>
          <p:cNvSpPr txBox="1"/>
          <p:nvPr>
            <p:ph idx="1" type="subTitle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48" name="Shape 248"/>
          <p:cNvSpPr/>
          <p:nvPr/>
        </p:nvSpPr>
        <p:spPr>
          <a:xfrm>
            <a:off x="0" y="0"/>
            <a:ext cx="1828800" cy="135000"/>
          </a:xfrm>
          <a:prstGeom prst="rect">
            <a:avLst/>
          </a:prstGeom>
          <a:solidFill>
            <a:srgbClr val="F6D155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49" name="Shape 249"/>
          <p:cNvSpPr/>
          <p:nvPr/>
        </p:nvSpPr>
        <p:spPr>
          <a:xfrm>
            <a:off x="1828800" y="0"/>
            <a:ext cx="1828800" cy="135000"/>
          </a:xfrm>
          <a:prstGeom prst="rect">
            <a:avLst/>
          </a:prstGeom>
          <a:solidFill>
            <a:srgbClr val="CB3441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50" name="Shape 250"/>
          <p:cNvSpPr/>
          <p:nvPr/>
        </p:nvSpPr>
        <p:spPr>
          <a:xfrm>
            <a:off x="3657600" y="0"/>
            <a:ext cx="2270100" cy="135000"/>
          </a:xfrm>
          <a:prstGeom prst="rect">
            <a:avLst/>
          </a:prstGeom>
          <a:solidFill>
            <a:srgbClr val="503130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51" name="Shape 251"/>
          <p:cNvSpPr/>
          <p:nvPr/>
        </p:nvSpPr>
        <p:spPr>
          <a:xfrm>
            <a:off x="5486400" y="0"/>
            <a:ext cx="1828800" cy="135000"/>
          </a:xfrm>
          <a:prstGeom prst="rect">
            <a:avLst/>
          </a:prstGeom>
          <a:solidFill>
            <a:srgbClr val="DC793A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52" name="Shape 252"/>
          <p:cNvSpPr/>
          <p:nvPr/>
        </p:nvSpPr>
        <p:spPr>
          <a:xfrm>
            <a:off x="7315200" y="0"/>
            <a:ext cx="1828800" cy="135000"/>
          </a:xfrm>
          <a:prstGeom prst="rect">
            <a:avLst/>
          </a:prstGeom>
          <a:solidFill>
            <a:srgbClr val="3C824E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53" name="Shape 253"/>
          <p:cNvSpPr txBox="1"/>
          <p:nvPr/>
        </p:nvSpPr>
        <p:spPr>
          <a:xfrm>
            <a:off x="390175" y="372700"/>
            <a:ext cx="8253600" cy="1052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 rtl="0" algn="ctr">
              <a:lnSpc>
                <a:spcPct val="115000"/>
              </a:lnSpc>
              <a:spcBef>
                <a:spcPts val="0"/>
              </a:spcBef>
              <a:buNone/>
            </a:pPr>
            <a:r>
              <a:rPr lang="pt-BR" sz="2400">
                <a:solidFill>
                  <a:srgbClr val="FFFFFF"/>
                </a:solidFill>
                <a:latin typeface="Architects Daughter"/>
                <a:ea typeface="Architects Daughter"/>
                <a:cs typeface="Architects Daughter"/>
                <a:sym typeface="Architects Daughter"/>
              </a:rPr>
              <a:t>Capitanias Hereditárias </a:t>
            </a:r>
          </a:p>
          <a:p>
            <a:pPr lvl="0" rtl="0">
              <a:lnSpc>
                <a:spcPct val="115000"/>
              </a:lnSpc>
              <a:spcBef>
                <a:spcPts val="0"/>
              </a:spcBef>
              <a:buNone/>
            </a:pPr>
            <a:r>
              <a:t/>
            </a:r>
            <a:endParaRPr sz="2400">
              <a:solidFill>
                <a:srgbClr val="FFFFFF"/>
              </a:solidFill>
              <a:latin typeface="Aclonica"/>
              <a:ea typeface="Aclonica"/>
              <a:cs typeface="Aclonica"/>
              <a:sym typeface="Aclonica"/>
            </a:endParaRPr>
          </a:p>
        </p:txBody>
      </p:sp>
      <p:sp>
        <p:nvSpPr>
          <p:cNvPr id="254" name="Shape 254"/>
          <p:cNvSpPr txBox="1"/>
          <p:nvPr/>
        </p:nvSpPr>
        <p:spPr>
          <a:xfrm>
            <a:off x="390175" y="1783450"/>
            <a:ext cx="4942800" cy="4257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-304800" lvl="0" marL="457200" rtl="0" algn="just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ct val="100000"/>
              <a:buChar char="●"/>
            </a:pPr>
            <a:r>
              <a:rPr lang="pt-BR" sz="1200">
                <a:solidFill>
                  <a:schemeClr val="dk1"/>
                </a:solidFill>
              </a:rPr>
              <a:t>Divisão de quinze territórios, definidos por linhas imaginárias paralelas ao Equador e doados a notáveis de Portugal.</a:t>
            </a:r>
          </a:p>
          <a:p>
            <a:pPr lvl="0" rtl="0" algn="just">
              <a:lnSpc>
                <a:spcPct val="115000"/>
              </a:lnSpc>
              <a:spcBef>
                <a:spcPts val="0"/>
              </a:spcBef>
              <a:buNone/>
            </a:pPr>
            <a:r>
              <a:t/>
            </a:r>
            <a:endParaRPr sz="1200">
              <a:solidFill>
                <a:schemeClr val="dk1"/>
              </a:solidFill>
            </a:endParaRPr>
          </a:p>
          <a:p>
            <a:pPr indent="-304800" lvl="0" marL="457200" rtl="0" algn="just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ct val="100000"/>
              <a:buChar char="●"/>
            </a:pPr>
            <a:r>
              <a:rPr lang="pt-BR" sz="1200">
                <a:solidFill>
                  <a:schemeClr val="dk1"/>
                </a:solidFill>
              </a:rPr>
              <a:t>Concedidas sob regime de doação da coroa, qual se tornavam possuidores, mas não proprietários da terra.</a:t>
            </a:r>
          </a:p>
          <a:p>
            <a:pPr lvl="0" rtl="0" algn="just">
              <a:lnSpc>
                <a:spcPct val="115000"/>
              </a:lnSpc>
              <a:spcBef>
                <a:spcPts val="0"/>
              </a:spcBef>
              <a:buNone/>
            </a:pPr>
            <a:r>
              <a:t/>
            </a:r>
            <a:endParaRPr sz="1200">
              <a:solidFill>
                <a:schemeClr val="dk1"/>
              </a:solidFill>
            </a:endParaRPr>
          </a:p>
          <a:p>
            <a:pPr indent="-304800" lvl="0" marL="457200" rtl="0" algn="just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ct val="100000"/>
              <a:buChar char="●"/>
            </a:pPr>
            <a:r>
              <a:rPr lang="pt-BR" sz="1200">
                <a:solidFill>
                  <a:schemeClr val="dk1"/>
                </a:solidFill>
              </a:rPr>
              <a:t>Donatários constituíam um grupo diversificado, no qual havia da pequena nobreza, burocratas e comerciantes, tendo em comum suas ligações com a coroa.</a:t>
            </a:r>
          </a:p>
          <a:p>
            <a:pPr lvl="0" rtl="0" algn="just">
              <a:lnSpc>
                <a:spcPct val="115000"/>
              </a:lnSpc>
              <a:spcBef>
                <a:spcPts val="0"/>
              </a:spcBef>
              <a:buNone/>
            </a:pPr>
            <a:r>
              <a:t/>
            </a:r>
            <a:endParaRPr sz="1200">
              <a:solidFill>
                <a:schemeClr val="dk1"/>
              </a:solidFill>
            </a:endParaRPr>
          </a:p>
          <a:p>
            <a:pPr indent="-304800" lvl="0" marL="457200" rtl="0" algn="just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ct val="100000"/>
              <a:buChar char="●"/>
            </a:pPr>
            <a:r>
              <a:rPr lang="pt-BR" sz="1200">
                <a:solidFill>
                  <a:schemeClr val="dk1"/>
                </a:solidFill>
              </a:rPr>
              <a:t>Donatários agregaram uma série de poderes como arrecadação de tributos, monopólio da justiça, autorização para fundar vilas, doar sesmarias e formar milícias em seu comando.</a:t>
            </a:r>
          </a:p>
          <a:p>
            <a:pPr lvl="0" rtl="0" algn="just">
              <a:lnSpc>
                <a:spcPct val="115000"/>
              </a:lnSpc>
              <a:spcBef>
                <a:spcPts val="0"/>
              </a:spcBef>
              <a:buNone/>
            </a:pPr>
            <a:r>
              <a:t/>
            </a:r>
            <a:endParaRPr sz="1200">
              <a:solidFill>
                <a:schemeClr val="dk1"/>
              </a:solidFill>
            </a:endParaRPr>
          </a:p>
          <a:p>
            <a:pPr lvl="0" rtl="0" algn="just">
              <a:lnSpc>
                <a:spcPct val="115000"/>
              </a:lnSpc>
              <a:spcBef>
                <a:spcPts val="0"/>
              </a:spcBef>
              <a:buNone/>
            </a:pPr>
            <a:r>
              <a:t/>
            </a:r>
            <a:endParaRPr sz="1200">
              <a:solidFill>
                <a:schemeClr val="dk1"/>
              </a:solidFill>
            </a:endParaRPr>
          </a:p>
          <a:p>
            <a:pPr lvl="0" rtl="0" algn="just">
              <a:lnSpc>
                <a:spcPct val="115000"/>
              </a:lnSpc>
              <a:spcBef>
                <a:spcPts val="0"/>
              </a:spcBef>
              <a:buNone/>
            </a:pPr>
            <a:r>
              <a:t/>
            </a:r>
            <a:endParaRPr sz="1200">
              <a:solidFill>
                <a:schemeClr val="dk1"/>
              </a:solidFill>
            </a:endParaRPr>
          </a:p>
          <a:p>
            <a:pPr indent="-304800" lvl="0" marL="457200" rtl="0" algn="just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ct val="100000"/>
              <a:buChar char="●"/>
            </a:pPr>
            <a:r>
              <a:rPr lang="pt-BR" sz="1200">
                <a:solidFill>
                  <a:schemeClr val="dk1"/>
                </a:solidFill>
              </a:rPr>
              <a:t>Coroa manteve o monopólio das drogas e especiarias, além de parte dos tributos.</a:t>
            </a:r>
          </a:p>
          <a:p>
            <a:pPr lvl="0" rtl="0" algn="just">
              <a:lnSpc>
                <a:spcPct val="115000"/>
              </a:lnSpc>
              <a:spcBef>
                <a:spcPts val="0"/>
              </a:spcBef>
              <a:buNone/>
            </a:pPr>
            <a:r>
              <a:t/>
            </a:r>
            <a:endParaRPr sz="1200">
              <a:solidFill>
                <a:schemeClr val="dk1"/>
              </a:solidFill>
            </a:endParaRPr>
          </a:p>
          <a:p>
            <a:pPr lvl="0" rtl="0" algn="just">
              <a:lnSpc>
                <a:spcPct val="115000"/>
              </a:lnSpc>
              <a:spcBef>
                <a:spcPts val="0"/>
              </a:spcBef>
              <a:buNone/>
            </a:pPr>
            <a:r>
              <a:t/>
            </a:r>
            <a:endParaRPr sz="1200">
              <a:solidFill>
                <a:schemeClr val="dk1"/>
              </a:solidFill>
            </a:endParaRP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 sz="1900">
              <a:solidFill>
                <a:srgbClr val="503130"/>
              </a:solidFill>
              <a:latin typeface="Architects Daughter"/>
              <a:ea typeface="Architects Daughter"/>
              <a:cs typeface="Architects Daughter"/>
              <a:sym typeface="Architects Daughter"/>
            </a:endParaRP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 sz="1900">
              <a:solidFill>
                <a:srgbClr val="503130"/>
              </a:solidFill>
              <a:latin typeface="Aclonica"/>
              <a:ea typeface="Aclonica"/>
              <a:cs typeface="Aclonica"/>
              <a:sym typeface="Aclonica"/>
            </a:endParaRP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 sz="1900">
              <a:solidFill>
                <a:srgbClr val="503130"/>
              </a:solidFill>
              <a:latin typeface="Aclonica"/>
              <a:ea typeface="Aclonica"/>
              <a:cs typeface="Aclonica"/>
              <a:sym typeface="Aclonica"/>
            </a:endParaRPr>
          </a:p>
        </p:txBody>
      </p:sp>
      <p:sp>
        <p:nvSpPr>
          <p:cNvPr id="255" name="Shape 255"/>
          <p:cNvSpPr/>
          <p:nvPr/>
        </p:nvSpPr>
        <p:spPr>
          <a:xfrm>
            <a:off x="0" y="6723000"/>
            <a:ext cx="1828800" cy="135000"/>
          </a:xfrm>
          <a:prstGeom prst="rect">
            <a:avLst/>
          </a:prstGeom>
          <a:solidFill>
            <a:srgbClr val="F6D155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56" name="Shape 256"/>
          <p:cNvSpPr/>
          <p:nvPr/>
        </p:nvSpPr>
        <p:spPr>
          <a:xfrm>
            <a:off x="1828800" y="6723000"/>
            <a:ext cx="1828800" cy="135000"/>
          </a:xfrm>
          <a:prstGeom prst="rect">
            <a:avLst/>
          </a:prstGeom>
          <a:solidFill>
            <a:srgbClr val="CB3441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57" name="Shape 257"/>
          <p:cNvSpPr/>
          <p:nvPr/>
        </p:nvSpPr>
        <p:spPr>
          <a:xfrm>
            <a:off x="3657600" y="6723000"/>
            <a:ext cx="1828800" cy="135000"/>
          </a:xfrm>
          <a:prstGeom prst="rect">
            <a:avLst/>
          </a:prstGeom>
          <a:solidFill>
            <a:srgbClr val="503130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58" name="Shape 258"/>
          <p:cNvSpPr/>
          <p:nvPr/>
        </p:nvSpPr>
        <p:spPr>
          <a:xfrm>
            <a:off x="5486400" y="6723000"/>
            <a:ext cx="1828800" cy="135000"/>
          </a:xfrm>
          <a:prstGeom prst="rect">
            <a:avLst/>
          </a:prstGeom>
          <a:solidFill>
            <a:srgbClr val="DC793A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59" name="Shape 259"/>
          <p:cNvSpPr/>
          <p:nvPr/>
        </p:nvSpPr>
        <p:spPr>
          <a:xfrm>
            <a:off x="7315200" y="6723000"/>
            <a:ext cx="1828800" cy="135000"/>
          </a:xfrm>
          <a:prstGeom prst="rect">
            <a:avLst/>
          </a:prstGeom>
          <a:solidFill>
            <a:srgbClr val="3C824E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cxnSp>
        <p:nvCxnSpPr>
          <p:cNvPr id="260" name="Shape 260"/>
          <p:cNvCxnSpPr/>
          <p:nvPr/>
        </p:nvCxnSpPr>
        <p:spPr>
          <a:xfrm>
            <a:off x="5271575" y="4065475"/>
            <a:ext cx="1218000" cy="468900"/>
          </a:xfrm>
          <a:prstGeom prst="bentConnector3">
            <a:avLst>
              <a:gd fmla="val 50000" name="adj1"/>
            </a:avLst>
          </a:prstGeom>
          <a:noFill/>
          <a:ln cap="flat" cmpd="sng" w="9525">
            <a:solidFill>
              <a:schemeClr val="dk2"/>
            </a:solidFill>
            <a:prstDash val="solid"/>
            <a:round/>
            <a:headEnd len="lg" w="lg" type="none"/>
            <a:tailEnd len="lg" w="lg" type="none"/>
          </a:ln>
        </p:spPr>
      </p:cxnSp>
      <p:sp>
        <p:nvSpPr>
          <p:cNvPr id="261" name="Shape 261"/>
          <p:cNvSpPr/>
          <p:nvPr/>
        </p:nvSpPr>
        <p:spPr>
          <a:xfrm>
            <a:off x="6489575" y="4065475"/>
            <a:ext cx="1828800" cy="10521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algn="ctr">
              <a:spcBef>
                <a:spcPts val="0"/>
              </a:spcBef>
              <a:buNone/>
            </a:pPr>
            <a:r>
              <a:rPr lang="pt-BR"/>
              <a:t>Origem das oligarquias e poderes locais?</a:t>
            </a:r>
          </a:p>
        </p:txBody>
      </p:sp>
    </p:spTree>
  </p:cSld>
  <p:clrMapOvr>
    <a:masterClrMapping/>
  </p:clrMapOvr>
  <p:transition spd="slow">
    <p:cut/>
  </p:transition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66" name="Shape 2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" name="Shape 267"/>
          <p:cNvSpPr/>
          <p:nvPr/>
        </p:nvSpPr>
        <p:spPr>
          <a:xfrm>
            <a:off x="0" y="0"/>
            <a:ext cx="1828800" cy="135000"/>
          </a:xfrm>
          <a:prstGeom prst="rect">
            <a:avLst/>
          </a:prstGeom>
          <a:solidFill>
            <a:srgbClr val="F6D155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68" name="Shape 268"/>
          <p:cNvSpPr/>
          <p:nvPr/>
        </p:nvSpPr>
        <p:spPr>
          <a:xfrm>
            <a:off x="1828800" y="0"/>
            <a:ext cx="1828800" cy="135000"/>
          </a:xfrm>
          <a:prstGeom prst="rect">
            <a:avLst/>
          </a:prstGeom>
          <a:solidFill>
            <a:srgbClr val="CB3441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69" name="Shape 269"/>
          <p:cNvSpPr/>
          <p:nvPr/>
        </p:nvSpPr>
        <p:spPr>
          <a:xfrm>
            <a:off x="3657600" y="0"/>
            <a:ext cx="2270100" cy="135000"/>
          </a:xfrm>
          <a:prstGeom prst="rect">
            <a:avLst/>
          </a:prstGeom>
          <a:solidFill>
            <a:srgbClr val="503130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70" name="Shape 270"/>
          <p:cNvSpPr/>
          <p:nvPr/>
        </p:nvSpPr>
        <p:spPr>
          <a:xfrm>
            <a:off x="5486400" y="0"/>
            <a:ext cx="1828800" cy="135000"/>
          </a:xfrm>
          <a:prstGeom prst="rect">
            <a:avLst/>
          </a:prstGeom>
          <a:solidFill>
            <a:srgbClr val="DC793A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71" name="Shape 271"/>
          <p:cNvSpPr/>
          <p:nvPr/>
        </p:nvSpPr>
        <p:spPr>
          <a:xfrm>
            <a:off x="7315200" y="0"/>
            <a:ext cx="1828800" cy="135000"/>
          </a:xfrm>
          <a:prstGeom prst="rect">
            <a:avLst/>
          </a:prstGeom>
          <a:solidFill>
            <a:srgbClr val="3C824E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72" name="Shape 272"/>
          <p:cNvSpPr/>
          <p:nvPr/>
        </p:nvSpPr>
        <p:spPr>
          <a:xfrm>
            <a:off x="0" y="6723000"/>
            <a:ext cx="1828800" cy="135000"/>
          </a:xfrm>
          <a:prstGeom prst="rect">
            <a:avLst/>
          </a:prstGeom>
          <a:solidFill>
            <a:srgbClr val="F6D155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73" name="Shape 273"/>
          <p:cNvSpPr/>
          <p:nvPr/>
        </p:nvSpPr>
        <p:spPr>
          <a:xfrm>
            <a:off x="1828800" y="6723000"/>
            <a:ext cx="1828800" cy="135000"/>
          </a:xfrm>
          <a:prstGeom prst="rect">
            <a:avLst/>
          </a:prstGeom>
          <a:solidFill>
            <a:srgbClr val="CB3441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74" name="Shape 274"/>
          <p:cNvSpPr/>
          <p:nvPr/>
        </p:nvSpPr>
        <p:spPr>
          <a:xfrm>
            <a:off x="3657600" y="6723000"/>
            <a:ext cx="1828800" cy="135000"/>
          </a:xfrm>
          <a:prstGeom prst="rect">
            <a:avLst/>
          </a:prstGeom>
          <a:solidFill>
            <a:srgbClr val="503130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75" name="Shape 275"/>
          <p:cNvSpPr/>
          <p:nvPr/>
        </p:nvSpPr>
        <p:spPr>
          <a:xfrm>
            <a:off x="5486400" y="6723000"/>
            <a:ext cx="1828800" cy="135000"/>
          </a:xfrm>
          <a:prstGeom prst="rect">
            <a:avLst/>
          </a:prstGeom>
          <a:solidFill>
            <a:srgbClr val="DC793A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76" name="Shape 276"/>
          <p:cNvSpPr/>
          <p:nvPr/>
        </p:nvSpPr>
        <p:spPr>
          <a:xfrm>
            <a:off x="7315200" y="6723000"/>
            <a:ext cx="1828800" cy="135000"/>
          </a:xfrm>
          <a:prstGeom prst="rect">
            <a:avLst/>
          </a:prstGeom>
          <a:solidFill>
            <a:srgbClr val="3C824E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77" name="Shape 277"/>
          <p:cNvSpPr/>
          <p:nvPr/>
        </p:nvSpPr>
        <p:spPr>
          <a:xfrm>
            <a:off x="5486400" y="923375"/>
            <a:ext cx="2558400" cy="11637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4A86E8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algn="ctr">
              <a:spcBef>
                <a:spcPts val="0"/>
              </a:spcBef>
              <a:buNone/>
            </a:pPr>
            <a:r>
              <a:rPr lang="pt-BR"/>
              <a:t>Estrutura de concentração de terra</a:t>
            </a:r>
          </a:p>
        </p:txBody>
      </p:sp>
      <p:pic>
        <p:nvPicPr>
          <p:cNvPr id="278" name="Shape 27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97412" y="372700"/>
            <a:ext cx="4393975" cy="5986425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279" name="Shape 279"/>
          <p:cNvCxnSpPr>
            <a:stCxn id="277" idx="2"/>
          </p:cNvCxnSpPr>
          <p:nvPr/>
        </p:nvCxnSpPr>
        <p:spPr>
          <a:xfrm>
            <a:off x="6765600" y="2087075"/>
            <a:ext cx="15600" cy="15102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lg" w="lg" type="none"/>
            <a:tailEnd len="lg" w="lg" type="triangle"/>
          </a:ln>
        </p:spPr>
      </p:cxnSp>
      <p:sp>
        <p:nvSpPr>
          <p:cNvPr id="280" name="Shape 280"/>
          <p:cNvSpPr txBox="1"/>
          <p:nvPr/>
        </p:nvSpPr>
        <p:spPr>
          <a:xfrm>
            <a:off x="5665300" y="3885875"/>
            <a:ext cx="2452800" cy="788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 algn="ctr">
              <a:spcBef>
                <a:spcPts val="0"/>
              </a:spcBef>
              <a:buNone/>
            </a:pPr>
            <a:r>
              <a:rPr lang="pt-BR"/>
              <a:t>Uma das origens da  concentração de terras no Brasil atual </a:t>
            </a:r>
          </a:p>
        </p:txBody>
      </p:sp>
    </p:spTree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Tema do Office">
  <a:themeElements>
    <a:clrScheme name="Escritório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