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F31A-5784-426F-A202-91B56046A348}" type="datetimeFigureOut">
              <a:rPr lang="pt-BR" smtClean="0"/>
              <a:t>23/08/2016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7A80372-990F-4976-A600-2F2AF4F6083E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F31A-5784-426F-A202-91B56046A348}" type="datetimeFigureOut">
              <a:rPr lang="pt-BR" smtClean="0"/>
              <a:t>23/08/2016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0372-990F-4976-A600-2F2AF4F6083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F31A-5784-426F-A202-91B56046A348}" type="datetimeFigureOut">
              <a:rPr lang="pt-BR" smtClean="0"/>
              <a:t>23/08/2016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0372-990F-4976-A600-2F2AF4F6083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F31A-5784-426F-A202-91B56046A348}" type="datetimeFigureOut">
              <a:rPr lang="pt-BR" smtClean="0"/>
              <a:t>23/08/2016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0372-990F-4976-A600-2F2AF4F6083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F31A-5784-426F-A202-91B56046A348}" type="datetimeFigureOut">
              <a:rPr lang="pt-BR" smtClean="0"/>
              <a:t>23/08/2016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7A80372-990F-4976-A600-2F2AF4F6083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F31A-5784-426F-A202-91B56046A348}" type="datetimeFigureOut">
              <a:rPr lang="pt-BR" smtClean="0"/>
              <a:t>23/08/2016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0372-990F-4976-A600-2F2AF4F6083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F31A-5784-426F-A202-91B56046A348}" type="datetimeFigureOut">
              <a:rPr lang="pt-BR" smtClean="0"/>
              <a:t>23/08/2016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0372-990F-4976-A600-2F2AF4F6083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F31A-5784-426F-A202-91B56046A348}" type="datetimeFigureOut">
              <a:rPr lang="pt-BR" smtClean="0"/>
              <a:t>23/08/2016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0372-990F-4976-A600-2F2AF4F6083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F31A-5784-426F-A202-91B56046A348}" type="datetimeFigureOut">
              <a:rPr lang="pt-BR" smtClean="0"/>
              <a:t>23/08/2016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0372-990F-4976-A600-2F2AF4F6083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F31A-5784-426F-A202-91B56046A348}" type="datetimeFigureOut">
              <a:rPr lang="pt-BR" smtClean="0"/>
              <a:t>23/08/2016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0372-990F-4976-A600-2F2AF4F6083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F31A-5784-426F-A202-91B56046A348}" type="datetimeFigureOut">
              <a:rPr lang="pt-BR" smtClean="0"/>
              <a:t>23/08/2016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7A80372-990F-4976-A600-2F2AF4F6083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2FCF31A-5784-426F-A202-91B56046A348}" type="datetimeFigureOut">
              <a:rPr lang="pt-BR" smtClean="0"/>
              <a:t>23/08/2016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7A80372-990F-4976-A600-2F2AF4F6083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crescimento industrial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7185992" cy="4285456"/>
          </a:xfrm>
        </p:spPr>
        <p:txBody>
          <a:bodyPr>
            <a:normAutofit/>
          </a:bodyPr>
          <a:lstStyle/>
          <a:p>
            <a:r>
              <a:rPr lang="pt-BR" dirty="0" smtClean="0"/>
              <a:t>1844 – Tarifa Alves Branco: aumento dos impostos dos artigos importados;</a:t>
            </a:r>
          </a:p>
          <a:p>
            <a:r>
              <a:rPr lang="pt-BR" dirty="0" smtClean="0"/>
              <a:t>Política alfandegária ~protecionismo estatal~ que resultou em um estímulo à produção industrial;</a:t>
            </a:r>
          </a:p>
          <a:p>
            <a:r>
              <a:rPr lang="pt-BR" dirty="0" smtClean="0"/>
              <a:t>‘Operariado’;</a:t>
            </a:r>
          </a:p>
          <a:p>
            <a:r>
              <a:rPr lang="pt-BR" dirty="0" smtClean="0"/>
              <a:t>Lei Bill Aberdeen;</a:t>
            </a:r>
          </a:p>
          <a:p>
            <a:r>
              <a:rPr lang="pt-BR" dirty="0" smtClean="0"/>
              <a:t>Fim do tráfico – Lei Euzébio de Queiroz;</a:t>
            </a:r>
          </a:p>
        </p:txBody>
      </p:sp>
    </p:spTree>
    <p:extLst>
      <p:ext uri="{BB962C8B-B14F-4D97-AF65-F5344CB8AC3E}">
        <p14:creationId xmlns:p14="http://schemas.microsoft.com/office/powerpoint/2010/main" val="309464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 descr="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92696"/>
            <a:ext cx="7796352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98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 descr="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7"/>
            <a:ext cx="8064896" cy="5645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825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Lei de terras	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Lei de terras – Proibição de obtenção de terras públicas por qualquer meio que não a COMPRA;</a:t>
            </a:r>
          </a:p>
          <a:p>
            <a:r>
              <a:rPr lang="pt-BR" dirty="0"/>
              <a:t>Imigrantes só podem comprar terras depois de 3 anos.</a:t>
            </a:r>
          </a:p>
          <a:p>
            <a:r>
              <a:rPr lang="pt-BR" dirty="0" smtClean="0"/>
              <a:t>O meio de aquisição mudou – anteriormente poderia se dar através de doação, herança ou ocupação;</a:t>
            </a:r>
          </a:p>
          <a:p>
            <a:r>
              <a:rPr lang="pt-BR" dirty="0" smtClean="0"/>
              <a:t>Dificulta o acesso à terra por parte de quem não possui recursos;</a:t>
            </a:r>
          </a:p>
          <a:p>
            <a:r>
              <a:rPr lang="pt-BR" dirty="0" smtClean="0"/>
              <a:t>ANO – </a:t>
            </a:r>
            <a:r>
              <a:rPr lang="pt-BR" u="sng" dirty="0" smtClean="0"/>
              <a:t>1850!!</a:t>
            </a:r>
            <a:endParaRPr lang="pt-BR" u="sng" dirty="0"/>
          </a:p>
        </p:txBody>
      </p:sp>
    </p:spTree>
    <p:extLst>
      <p:ext uri="{BB962C8B-B14F-4D97-AF65-F5344CB8AC3E}">
        <p14:creationId xmlns:p14="http://schemas.microsoft.com/office/powerpoint/2010/main" val="234351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Fim do tráfico 	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827584" y="1772816"/>
            <a:ext cx="7772400" cy="4572000"/>
          </a:xfrm>
        </p:spPr>
        <p:txBody>
          <a:bodyPr/>
          <a:lstStyle/>
          <a:p>
            <a:r>
              <a:rPr lang="pt-BR" dirty="0" smtClean="0"/>
              <a:t>Modificação das relações </a:t>
            </a:r>
            <a:r>
              <a:rPr lang="pt-BR" dirty="0" smtClean="0"/>
              <a:t>socioeconômicas;</a:t>
            </a:r>
            <a:endParaRPr lang="pt-BR" dirty="0" smtClean="0"/>
          </a:p>
          <a:p>
            <a:r>
              <a:rPr lang="pt-BR" dirty="0" smtClean="0"/>
              <a:t>Trafico interprovincial do nordeste para o sudeste;</a:t>
            </a:r>
          </a:p>
          <a:p>
            <a:r>
              <a:rPr lang="pt-BR" dirty="0" smtClean="0"/>
              <a:t>Optou-se pelo trabalho livre do imigrante;</a:t>
            </a:r>
          </a:p>
          <a:p>
            <a:r>
              <a:rPr lang="pt-BR" dirty="0" smtClean="0"/>
              <a:t>“Sistema de parceria”;</a:t>
            </a:r>
          </a:p>
          <a:p>
            <a:r>
              <a:rPr lang="pt-BR" dirty="0" smtClean="0"/>
              <a:t>1870 – propaganda maciça do governo brasileiro+ unificação italiana e alemã;</a:t>
            </a:r>
          </a:p>
          <a:p>
            <a:r>
              <a:rPr lang="pt-BR" dirty="0" smtClean="0"/>
              <a:t>“Sistema do colonato”.</a:t>
            </a:r>
          </a:p>
        </p:txBody>
      </p:sp>
    </p:spTree>
    <p:extLst>
      <p:ext uri="{BB962C8B-B14F-4D97-AF65-F5344CB8AC3E}">
        <p14:creationId xmlns:p14="http://schemas.microsoft.com/office/powerpoint/2010/main" val="369577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Política externa brasileira -&gt; Envolvimento brasileiro na região do prata/ várias intervenções brasileiras no Uruguai e Argentina com o objetivo de expandir fronteiras e conquistar hegemonia nacional;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	    Brasil 	    X	      Argentina 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	         Uruguai </a:t>
            </a:r>
          </a:p>
          <a:p>
            <a:pPr marL="0" indent="0">
              <a:buNone/>
            </a:pPr>
            <a:r>
              <a:rPr lang="pt-BR" dirty="0"/>
              <a:t>	</a:t>
            </a:r>
            <a:endParaRPr lang="pt-BR" dirty="0" smtClean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Guerra do Paraguai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831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95536" y="1124744"/>
            <a:ext cx="8280920" cy="5328592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Apenas o Brasil chama essa guerra de “Guerra do Paraguai”, outros países se referem como a guerra da tríplice Aliança;</a:t>
            </a:r>
          </a:p>
          <a:p>
            <a:r>
              <a:rPr lang="pt-BR" dirty="0" smtClean="0"/>
              <a:t>Razões: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- A questão da livre navegação na Bacia do Prata;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- Interesses ingleses em impedir o crescimento autônomo da economia do Paraguai;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- Desejo paraguaio de conseguir uma saída segura para o mar;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- Interesses brasileiros e argentinos na conquista de territórios e na hegemonia sobre a região do prata.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755576" y="0"/>
            <a:ext cx="7772400" cy="1143000"/>
          </a:xfrm>
        </p:spPr>
        <p:txBody>
          <a:bodyPr/>
          <a:lstStyle/>
          <a:p>
            <a:r>
              <a:rPr lang="pt-BR" dirty="0" smtClean="0"/>
              <a:t>Guerra do Paraguai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932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 	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Tríplice Aliança 	X	 Paraguai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	(Argentina, </a:t>
            </a:r>
            <a:br>
              <a:rPr lang="pt-BR" dirty="0" smtClean="0"/>
            </a:br>
            <a:r>
              <a:rPr lang="pt-BR" dirty="0" smtClean="0"/>
              <a:t>	Brasil, Uruguai)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Desigualdade de recursos materiais e humanos levou o Paraguai a uma terrível derrota.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Guerra do </a:t>
            </a:r>
            <a:r>
              <a:rPr lang="pt-BR" dirty="0" smtClean="0"/>
              <a:t>Paraguai (1864/70)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9022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Proclamação da República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7978080" cy="5293568"/>
          </a:xfrm>
        </p:spPr>
        <p:txBody>
          <a:bodyPr>
            <a:normAutofit/>
          </a:bodyPr>
          <a:lstStyle/>
          <a:p>
            <a:r>
              <a:rPr lang="pt-BR" dirty="0" smtClean="0"/>
              <a:t>Escravidão abolida e a sua relação com o republicanismo;</a:t>
            </a:r>
          </a:p>
          <a:p>
            <a:r>
              <a:rPr lang="pt-BR" dirty="0" smtClean="0"/>
              <a:t>Positivismo;</a:t>
            </a:r>
          </a:p>
          <a:p>
            <a:r>
              <a:rPr lang="pt-BR" dirty="0" smtClean="0"/>
              <a:t>Década de 60 – Cisão do partido liberal que resultou no </a:t>
            </a:r>
            <a:r>
              <a:rPr lang="pt-BR" b="1" dirty="0" smtClean="0"/>
              <a:t>Partido Liberal Radical;</a:t>
            </a:r>
          </a:p>
          <a:p>
            <a:r>
              <a:rPr lang="pt-BR" dirty="0" smtClean="0"/>
              <a:t>Década de 70 – Partido Liberal Radical ~ Partido Republicano;</a:t>
            </a:r>
          </a:p>
          <a:p>
            <a:r>
              <a:rPr lang="pt-BR" dirty="0" smtClean="0"/>
              <a:t>Republicanos procuravam obter apoio no exército;</a:t>
            </a:r>
          </a:p>
          <a:p>
            <a:r>
              <a:rPr lang="pt-BR" dirty="0" smtClean="0"/>
              <a:t>Crescimento republicano+ críticas a família real+ crescimento do prestígio militar 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446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Proclamação da República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Criação do Clube Militar (1887);</a:t>
            </a:r>
          </a:p>
          <a:p>
            <a:r>
              <a:rPr lang="pt-BR" dirty="0" smtClean="0"/>
              <a:t>15 de Novembro de 1889 – Marechal Deodoro da Fonseca;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“o </a:t>
            </a:r>
            <a:r>
              <a:rPr lang="pt-BR" dirty="0"/>
              <a:t>amor por princípio, a ordem por baixo e o progresso por cima</a:t>
            </a:r>
            <a:r>
              <a:rPr lang="pt-BR" dirty="0" smtClean="0"/>
              <a:t>” - Comte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169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https://abrilmundoestranho.files.wordpress.com/2016/08/528b82de9827680e8b0009b5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8100900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532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 Próprio">
  <a:themeElements>
    <a:clrScheme name="Capital Própri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l Própri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ital Própri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67</TotalTime>
  <Words>307</Words>
  <Application>Microsoft Office PowerPoint</Application>
  <PresentationFormat>Apresentação na tela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Capital Próprio</vt:lpstr>
      <vt:lpstr>O crescimento industrial</vt:lpstr>
      <vt:lpstr>Lei de terras  </vt:lpstr>
      <vt:lpstr>Fim do tráfico   </vt:lpstr>
      <vt:lpstr>Guerra do Paraguai </vt:lpstr>
      <vt:lpstr>Guerra do Paraguai </vt:lpstr>
      <vt:lpstr>Guerra do Paraguai (1864/70) </vt:lpstr>
      <vt:lpstr>Proclamação da República</vt:lpstr>
      <vt:lpstr>Proclamação da República 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Marina</dc:creator>
  <cp:lastModifiedBy>Marina</cp:lastModifiedBy>
  <cp:revision>6</cp:revision>
  <dcterms:created xsi:type="dcterms:W3CDTF">2016-08-23T03:50:43Z</dcterms:created>
  <dcterms:modified xsi:type="dcterms:W3CDTF">2016-08-24T03:22:16Z</dcterms:modified>
</cp:coreProperties>
</file>