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bg>
      <p:bgRef idx="1001">
        <a:schemeClr val="bg1"/>
      </p:bgRef>
    </p:bg>
    <p:spTree>
      <p:nvGrpSpPr>
        <p:cNvPr id="1" name=""/>
        <p:cNvGrpSpPr/>
        <p:nvPr/>
      </p:nvGrpSpPr>
      <p:grpSpPr>
        <a:xfrm>
          <a:off x="0" y="0"/>
          <a:ext cx="0" cy="0"/>
          <a:chOff x="0" y="0"/>
          <a:chExt cx="0" cy="0"/>
        </a:xfrm>
      </p:grpSpPr>
      <p:sp>
        <p:nvSpPr>
          <p:cNvPr id="8" name="Título 7"/>
          <p:cNvSpPr>
            <a:spLocks noGrp="1"/>
          </p:cNvSpPr>
          <p:nvPr>
            <p:ph type="ctrTitle"/>
          </p:nvPr>
        </p:nvSpPr>
        <p:spPr>
          <a:xfrm>
            <a:off x="2286000" y="3124200"/>
            <a:ext cx="6172200" cy="1894362"/>
          </a:xfrm>
        </p:spPr>
        <p:txBody>
          <a:bodyPr/>
          <a:lstStyle>
            <a:lvl1pPr>
              <a:defRPr b="1"/>
            </a:lvl1pPr>
          </a:lstStyle>
          <a:p>
            <a:r>
              <a:rPr kumimoji="0" lang="pt-BR" smtClean="0"/>
              <a:t>Clique para editar o título mestre</a:t>
            </a:r>
            <a:endParaRPr kumimoji="0" lang="en-US"/>
          </a:p>
        </p:txBody>
      </p:sp>
      <p:sp>
        <p:nvSpPr>
          <p:cNvPr id="9" name="Subtítulo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28" name="Espaço Reservado para Data 27"/>
          <p:cNvSpPr>
            <a:spLocks noGrp="1"/>
          </p:cNvSpPr>
          <p:nvPr>
            <p:ph type="dt" sz="half" idx="10"/>
          </p:nvPr>
        </p:nvSpPr>
        <p:spPr bwMode="auto">
          <a:xfrm rot="5400000">
            <a:off x="7764621" y="1174097"/>
            <a:ext cx="2286000" cy="381000"/>
          </a:xfrm>
        </p:spPr>
        <p:txBody>
          <a:bodyPr/>
          <a:lstStyle/>
          <a:p>
            <a:fld id="{BB3B6537-8641-4E09-AE24-0D12D18EB14C}" type="datetimeFigureOut">
              <a:rPr lang="fr-FR" smtClean="0"/>
              <a:t>30/05/2016</a:t>
            </a:fld>
            <a:endParaRPr lang="fr-FR"/>
          </a:p>
        </p:txBody>
      </p:sp>
      <p:sp>
        <p:nvSpPr>
          <p:cNvPr id="17" name="Espaço Reservado para Rodapé 16"/>
          <p:cNvSpPr>
            <a:spLocks noGrp="1"/>
          </p:cNvSpPr>
          <p:nvPr>
            <p:ph type="ftr" sz="quarter" idx="11"/>
          </p:nvPr>
        </p:nvSpPr>
        <p:spPr bwMode="auto">
          <a:xfrm rot="5400000">
            <a:off x="7077269" y="4181669"/>
            <a:ext cx="3657600" cy="384048"/>
          </a:xfrm>
        </p:spPr>
        <p:txBody>
          <a:bodyPr/>
          <a:lstStyle/>
          <a:p>
            <a:endParaRPr lang="fr-FR"/>
          </a:p>
        </p:txBody>
      </p:sp>
      <p:sp>
        <p:nvSpPr>
          <p:cNvPr id="10" name="Retângulo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tângulo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tângulo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ector reto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ector reto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ector reto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tângulo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ço Reservado para Número de Slide 28"/>
          <p:cNvSpPr>
            <a:spLocks noGrp="1"/>
          </p:cNvSpPr>
          <p:nvPr>
            <p:ph type="sldNum" sz="quarter" idx="12"/>
          </p:nvPr>
        </p:nvSpPr>
        <p:spPr bwMode="auto">
          <a:xfrm>
            <a:off x="1325544" y="4928702"/>
            <a:ext cx="609600" cy="517524"/>
          </a:xfrm>
        </p:spPr>
        <p:txBody>
          <a:bodyPr/>
          <a:lstStyle/>
          <a:p>
            <a:fld id="{63664F3C-2403-4335-9578-663BCDBDC304}" type="slidenum">
              <a:rPr lang="fr-FR" smtClean="0"/>
              <a:t>‹nº›</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BB3B6537-8641-4E09-AE24-0D12D18EB14C}" type="datetimeFigureOut">
              <a:rPr lang="fr-FR" smtClean="0"/>
              <a:t>30/05/2016</a:t>
            </a:fld>
            <a:endParaRPr lang="fr-FR"/>
          </a:p>
        </p:txBody>
      </p:sp>
      <p:sp>
        <p:nvSpPr>
          <p:cNvPr id="5" name="Espaço Reservado para Rodapé 4"/>
          <p:cNvSpPr>
            <a:spLocks noGrp="1"/>
          </p:cNvSpPr>
          <p:nvPr>
            <p:ph type="ftr" sz="quarter" idx="11"/>
          </p:nvPr>
        </p:nvSpPr>
        <p:spPr/>
        <p:txBody>
          <a:bodyPr/>
          <a:lstStyle/>
          <a:p>
            <a:endParaRPr lang="fr-FR"/>
          </a:p>
        </p:txBody>
      </p:sp>
      <p:sp>
        <p:nvSpPr>
          <p:cNvPr id="6" name="Espaço Reservado para Número de Slide 5"/>
          <p:cNvSpPr>
            <a:spLocks noGrp="1"/>
          </p:cNvSpPr>
          <p:nvPr>
            <p:ph type="sldNum" sz="quarter" idx="12"/>
          </p:nvPr>
        </p:nvSpPr>
        <p:spPr/>
        <p:txBody>
          <a:bodyPr/>
          <a:lstStyle/>
          <a:p>
            <a:fld id="{63664F3C-2403-4335-9578-663BCDBDC304}" type="slidenum">
              <a:rPr lang="fr-FR" smtClean="0"/>
              <a:t>‹nº›</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9"/>
            <a:ext cx="1676400" cy="5851525"/>
          </a:xfrm>
        </p:spPr>
        <p:txBody>
          <a:bodyPr vert="eaVert"/>
          <a:lstStyle/>
          <a:p>
            <a:r>
              <a:rPr kumimoji="0" lang="pt-BR" smtClean="0"/>
              <a:t>Clique para editar o título mestre</a:t>
            </a:r>
            <a:endParaRPr kumimoji="0" lang="en-US"/>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BB3B6537-8641-4E09-AE24-0D12D18EB14C}" type="datetimeFigureOut">
              <a:rPr lang="fr-FR" smtClean="0"/>
              <a:t>30/05/2016</a:t>
            </a:fld>
            <a:endParaRPr lang="fr-FR"/>
          </a:p>
        </p:txBody>
      </p:sp>
      <p:sp>
        <p:nvSpPr>
          <p:cNvPr id="5" name="Espaço Reservado para Rodapé 4"/>
          <p:cNvSpPr>
            <a:spLocks noGrp="1"/>
          </p:cNvSpPr>
          <p:nvPr>
            <p:ph type="ftr" sz="quarter" idx="11"/>
          </p:nvPr>
        </p:nvSpPr>
        <p:spPr/>
        <p:txBody>
          <a:bodyPr/>
          <a:lstStyle/>
          <a:p>
            <a:endParaRPr lang="fr-FR"/>
          </a:p>
        </p:txBody>
      </p:sp>
      <p:sp>
        <p:nvSpPr>
          <p:cNvPr id="6" name="Espaço Reservado para Número de Slide 5"/>
          <p:cNvSpPr>
            <a:spLocks noGrp="1"/>
          </p:cNvSpPr>
          <p:nvPr>
            <p:ph type="sldNum" sz="quarter" idx="12"/>
          </p:nvPr>
        </p:nvSpPr>
        <p:spPr/>
        <p:txBody>
          <a:bodyPr/>
          <a:lstStyle/>
          <a:p>
            <a:fld id="{63664F3C-2403-4335-9578-663BCDBDC304}" type="slidenum">
              <a:rPr lang="fr-FR" smtClean="0"/>
              <a:t>‹nº›</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8" name="Espaço Reservado para Conteúdo 7"/>
          <p:cNvSpPr>
            <a:spLocks noGrp="1"/>
          </p:cNvSpPr>
          <p:nvPr>
            <p:ph sz="quarter" idx="1"/>
          </p:nvPr>
        </p:nvSpPr>
        <p:spPr>
          <a:xfrm>
            <a:off x="457200" y="1600200"/>
            <a:ext cx="7467600" cy="4873752"/>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4"/>
          </p:nvPr>
        </p:nvSpPr>
        <p:spPr/>
        <p:txBody>
          <a:bodyPr rtlCol="0"/>
          <a:lstStyle/>
          <a:p>
            <a:fld id="{BB3B6537-8641-4E09-AE24-0D12D18EB14C}" type="datetimeFigureOut">
              <a:rPr lang="fr-FR" smtClean="0"/>
              <a:t>30/05/2016</a:t>
            </a:fld>
            <a:endParaRPr lang="fr-FR"/>
          </a:p>
        </p:txBody>
      </p:sp>
      <p:sp>
        <p:nvSpPr>
          <p:cNvPr id="9" name="Espaço Reservado para Número de Slide 8"/>
          <p:cNvSpPr>
            <a:spLocks noGrp="1"/>
          </p:cNvSpPr>
          <p:nvPr>
            <p:ph type="sldNum" sz="quarter" idx="15"/>
          </p:nvPr>
        </p:nvSpPr>
        <p:spPr/>
        <p:txBody>
          <a:bodyPr rtlCol="0"/>
          <a:lstStyle/>
          <a:p>
            <a:fld id="{63664F3C-2403-4335-9578-663BCDBDC304}" type="slidenum">
              <a:rPr lang="fr-FR" smtClean="0"/>
              <a:t>‹nº›</a:t>
            </a:fld>
            <a:endParaRPr lang="fr-FR"/>
          </a:p>
        </p:txBody>
      </p:sp>
      <p:sp>
        <p:nvSpPr>
          <p:cNvPr id="10" name="Espaço Reservado para Rodapé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bg>
      <p:bgRef idx="1001">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2286000" y="2895600"/>
            <a:ext cx="6172200" cy="2053590"/>
          </a:xfrm>
        </p:spPr>
        <p:txBody>
          <a:bodyPr/>
          <a:lstStyle>
            <a:lvl1pPr algn="l">
              <a:buNone/>
              <a:defRPr sz="3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 texto mestre</a:t>
            </a:r>
          </a:p>
        </p:txBody>
      </p:sp>
      <p:sp>
        <p:nvSpPr>
          <p:cNvPr id="4" name="Espaço Reservado para Data 3"/>
          <p:cNvSpPr>
            <a:spLocks noGrp="1"/>
          </p:cNvSpPr>
          <p:nvPr>
            <p:ph type="dt" sz="half" idx="10"/>
          </p:nvPr>
        </p:nvSpPr>
        <p:spPr bwMode="auto">
          <a:xfrm rot="5400000">
            <a:off x="7763256" y="1170432"/>
            <a:ext cx="2286000" cy="381000"/>
          </a:xfrm>
        </p:spPr>
        <p:txBody>
          <a:bodyPr/>
          <a:lstStyle/>
          <a:p>
            <a:fld id="{BB3B6537-8641-4E09-AE24-0D12D18EB14C}" type="datetimeFigureOut">
              <a:rPr lang="fr-FR" smtClean="0"/>
              <a:t>30/05/2016</a:t>
            </a:fld>
            <a:endParaRPr lang="fr-FR"/>
          </a:p>
        </p:txBody>
      </p:sp>
      <p:sp>
        <p:nvSpPr>
          <p:cNvPr id="5" name="Espaço Reservado para Rodapé 4"/>
          <p:cNvSpPr>
            <a:spLocks noGrp="1"/>
          </p:cNvSpPr>
          <p:nvPr>
            <p:ph type="ftr" sz="quarter" idx="11"/>
          </p:nvPr>
        </p:nvSpPr>
        <p:spPr bwMode="auto">
          <a:xfrm rot="5400000">
            <a:off x="7077456" y="4178808"/>
            <a:ext cx="3657600" cy="384048"/>
          </a:xfrm>
        </p:spPr>
        <p:txBody>
          <a:bodyPr/>
          <a:lstStyle/>
          <a:p>
            <a:endParaRPr lang="fr-FR"/>
          </a:p>
        </p:txBody>
      </p:sp>
      <p:sp>
        <p:nvSpPr>
          <p:cNvPr id="9" name="Retângulo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tângulo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tângulo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tângulo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ector reto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ector reto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ector reto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ector reto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tângulo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ector reto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ço Reservado para Número de Slide 5"/>
          <p:cNvSpPr>
            <a:spLocks noGrp="1"/>
          </p:cNvSpPr>
          <p:nvPr>
            <p:ph type="sldNum" sz="quarter" idx="12"/>
          </p:nvPr>
        </p:nvSpPr>
        <p:spPr bwMode="auto">
          <a:xfrm>
            <a:off x="1340616" y="4928702"/>
            <a:ext cx="609600" cy="517524"/>
          </a:xfrm>
        </p:spPr>
        <p:txBody>
          <a:bodyPr/>
          <a:lstStyle/>
          <a:p>
            <a:fld id="{63664F3C-2403-4335-9578-663BCDBDC304}" type="slidenum">
              <a:rPr lang="fr-FR" smtClean="0"/>
              <a:t>‹nº›</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5" name="Espaço Reservado para Data 4"/>
          <p:cNvSpPr>
            <a:spLocks noGrp="1"/>
          </p:cNvSpPr>
          <p:nvPr>
            <p:ph type="dt" sz="half" idx="10"/>
          </p:nvPr>
        </p:nvSpPr>
        <p:spPr/>
        <p:txBody>
          <a:bodyPr/>
          <a:lstStyle/>
          <a:p>
            <a:fld id="{BB3B6537-8641-4E09-AE24-0D12D18EB14C}" type="datetimeFigureOut">
              <a:rPr lang="fr-FR" smtClean="0"/>
              <a:t>30/05/2016</a:t>
            </a:fld>
            <a:endParaRPr lang="fr-FR"/>
          </a:p>
        </p:txBody>
      </p:sp>
      <p:sp>
        <p:nvSpPr>
          <p:cNvPr id="6" name="Espaço Reservado para Rodapé 5"/>
          <p:cNvSpPr>
            <a:spLocks noGrp="1"/>
          </p:cNvSpPr>
          <p:nvPr>
            <p:ph type="ftr" sz="quarter" idx="11"/>
          </p:nvPr>
        </p:nvSpPr>
        <p:spPr/>
        <p:txBody>
          <a:bodyPr/>
          <a:lstStyle/>
          <a:p>
            <a:endParaRPr lang="fr-FR"/>
          </a:p>
        </p:txBody>
      </p:sp>
      <p:sp>
        <p:nvSpPr>
          <p:cNvPr id="7" name="Espaço Reservado para Número de Slide 6"/>
          <p:cNvSpPr>
            <a:spLocks noGrp="1"/>
          </p:cNvSpPr>
          <p:nvPr>
            <p:ph type="sldNum" sz="quarter" idx="12"/>
          </p:nvPr>
        </p:nvSpPr>
        <p:spPr/>
        <p:txBody>
          <a:bodyPr/>
          <a:lstStyle/>
          <a:p>
            <a:fld id="{63664F3C-2403-4335-9578-663BCDBDC304}" type="slidenum">
              <a:rPr lang="fr-FR" smtClean="0"/>
              <a:t>‹nº›</a:t>
            </a:fld>
            <a:endParaRPr lang="fr-FR"/>
          </a:p>
        </p:txBody>
      </p:sp>
      <p:sp>
        <p:nvSpPr>
          <p:cNvPr id="9" name="Espaço Reservado para Conteúdo 8"/>
          <p:cNvSpPr>
            <a:spLocks noGrp="1"/>
          </p:cNvSpPr>
          <p:nvPr>
            <p:ph sz="quarter" idx="1"/>
          </p:nvPr>
        </p:nvSpPr>
        <p:spPr>
          <a:xfrm>
            <a:off x="457200"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1" name="Espaço Reservado para Conteúdo 10"/>
          <p:cNvSpPr>
            <a:spLocks noGrp="1"/>
          </p:cNvSpPr>
          <p:nvPr>
            <p:ph sz="quarter" idx="2"/>
          </p:nvPr>
        </p:nvSpPr>
        <p:spPr>
          <a:xfrm>
            <a:off x="4270248" y="1600200"/>
            <a:ext cx="3657600" cy="45720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7543800" cy="1143000"/>
          </a:xfrm>
        </p:spPr>
        <p:txBody>
          <a:bodyPr anchor="b"/>
          <a:lstStyle>
            <a:lvl1pPr>
              <a:defRPr/>
            </a:lvl1pPr>
          </a:lstStyle>
          <a:p>
            <a:r>
              <a:rPr kumimoji="0" lang="pt-BR" smtClean="0"/>
              <a:t>Clique para editar o título mestre</a:t>
            </a:r>
            <a:endParaRPr kumimoji="0" lang="en-US"/>
          </a:p>
        </p:txBody>
      </p:sp>
      <p:sp>
        <p:nvSpPr>
          <p:cNvPr id="7" name="Espaço Reservado para Data 6"/>
          <p:cNvSpPr>
            <a:spLocks noGrp="1"/>
          </p:cNvSpPr>
          <p:nvPr>
            <p:ph type="dt" sz="half" idx="10"/>
          </p:nvPr>
        </p:nvSpPr>
        <p:spPr/>
        <p:txBody>
          <a:bodyPr/>
          <a:lstStyle/>
          <a:p>
            <a:fld id="{BB3B6537-8641-4E09-AE24-0D12D18EB14C}" type="datetimeFigureOut">
              <a:rPr lang="fr-FR" smtClean="0"/>
              <a:t>30/05/2016</a:t>
            </a:fld>
            <a:endParaRPr lang="fr-FR"/>
          </a:p>
        </p:txBody>
      </p:sp>
      <p:sp>
        <p:nvSpPr>
          <p:cNvPr id="8" name="Espaço Reservado para Rodapé 7"/>
          <p:cNvSpPr>
            <a:spLocks noGrp="1"/>
          </p:cNvSpPr>
          <p:nvPr>
            <p:ph type="ftr" sz="quarter" idx="11"/>
          </p:nvPr>
        </p:nvSpPr>
        <p:spPr/>
        <p:txBody>
          <a:bodyPr/>
          <a:lstStyle/>
          <a:p>
            <a:endParaRPr lang="fr-FR"/>
          </a:p>
        </p:txBody>
      </p:sp>
      <p:sp>
        <p:nvSpPr>
          <p:cNvPr id="9" name="Espaço Reservado para Número de Slide 8"/>
          <p:cNvSpPr>
            <a:spLocks noGrp="1"/>
          </p:cNvSpPr>
          <p:nvPr>
            <p:ph type="sldNum" sz="quarter" idx="12"/>
          </p:nvPr>
        </p:nvSpPr>
        <p:spPr/>
        <p:txBody>
          <a:bodyPr/>
          <a:lstStyle/>
          <a:p>
            <a:fld id="{63664F3C-2403-4335-9578-663BCDBDC304}" type="slidenum">
              <a:rPr lang="fr-FR" smtClean="0"/>
              <a:t>‹nº›</a:t>
            </a:fld>
            <a:endParaRPr lang="fr-FR"/>
          </a:p>
        </p:txBody>
      </p:sp>
      <p:sp>
        <p:nvSpPr>
          <p:cNvPr id="11" name="Espaço Reservado para Conteúdo 10"/>
          <p:cNvSpPr>
            <a:spLocks noGrp="1"/>
          </p:cNvSpPr>
          <p:nvPr>
            <p:ph sz="quarter" idx="2"/>
          </p:nvPr>
        </p:nvSpPr>
        <p:spPr>
          <a:xfrm>
            <a:off x="457200"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3" name="Espaço Reservado para Conteúdo 12"/>
          <p:cNvSpPr>
            <a:spLocks noGrp="1"/>
          </p:cNvSpPr>
          <p:nvPr>
            <p:ph sz="quarter" idx="4"/>
          </p:nvPr>
        </p:nvSpPr>
        <p:spPr>
          <a:xfrm>
            <a:off x="4371975" y="2362200"/>
            <a:ext cx="3657600" cy="3886200"/>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12" name="Espaço Reservado para Texto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
        <p:nvSpPr>
          <p:cNvPr id="14" name="Espaço Reservado para Texto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pt-BR" smtClean="0"/>
              <a:t>Clique para editar o texto mestre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título mestre</a:t>
            </a:r>
            <a:endParaRPr kumimoji="0" lang="en-US"/>
          </a:p>
        </p:txBody>
      </p:sp>
      <p:sp>
        <p:nvSpPr>
          <p:cNvPr id="6" name="Espaço Reservado para Data 5"/>
          <p:cNvSpPr>
            <a:spLocks noGrp="1"/>
          </p:cNvSpPr>
          <p:nvPr>
            <p:ph type="dt" sz="half" idx="10"/>
          </p:nvPr>
        </p:nvSpPr>
        <p:spPr/>
        <p:txBody>
          <a:bodyPr rtlCol="0"/>
          <a:lstStyle/>
          <a:p>
            <a:fld id="{BB3B6537-8641-4E09-AE24-0D12D18EB14C}" type="datetimeFigureOut">
              <a:rPr lang="fr-FR" smtClean="0"/>
              <a:t>30/05/2016</a:t>
            </a:fld>
            <a:endParaRPr lang="fr-FR"/>
          </a:p>
        </p:txBody>
      </p:sp>
      <p:sp>
        <p:nvSpPr>
          <p:cNvPr id="7" name="Espaço Reservado para Número de Slide 6"/>
          <p:cNvSpPr>
            <a:spLocks noGrp="1"/>
          </p:cNvSpPr>
          <p:nvPr>
            <p:ph type="sldNum" sz="quarter" idx="11"/>
          </p:nvPr>
        </p:nvSpPr>
        <p:spPr/>
        <p:txBody>
          <a:bodyPr rtlCol="0"/>
          <a:lstStyle/>
          <a:p>
            <a:fld id="{63664F3C-2403-4335-9578-663BCDBDC304}" type="slidenum">
              <a:rPr lang="fr-FR" smtClean="0"/>
              <a:t>‹nº›</a:t>
            </a:fld>
            <a:endParaRPr lang="fr-FR"/>
          </a:p>
        </p:txBody>
      </p:sp>
      <p:sp>
        <p:nvSpPr>
          <p:cNvPr id="8" name="Espaço Reservado para Rodapé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BB3B6537-8641-4E09-AE24-0D12D18EB14C}" type="datetimeFigureOut">
              <a:rPr lang="fr-FR" smtClean="0"/>
              <a:t>30/05/2016</a:t>
            </a:fld>
            <a:endParaRPr lang="fr-FR"/>
          </a:p>
        </p:txBody>
      </p:sp>
      <p:sp>
        <p:nvSpPr>
          <p:cNvPr id="3" name="Espaço Reservado para Rodapé 2"/>
          <p:cNvSpPr>
            <a:spLocks noGrp="1"/>
          </p:cNvSpPr>
          <p:nvPr>
            <p:ph type="ftr" sz="quarter" idx="11"/>
          </p:nvPr>
        </p:nvSpPr>
        <p:spPr/>
        <p:txBody>
          <a:bodyPr/>
          <a:lstStyle/>
          <a:p>
            <a:endParaRPr lang="fr-FR"/>
          </a:p>
        </p:txBody>
      </p:sp>
      <p:sp>
        <p:nvSpPr>
          <p:cNvPr id="4" name="Espaço Reservado para Número de Slide 3"/>
          <p:cNvSpPr>
            <a:spLocks noGrp="1"/>
          </p:cNvSpPr>
          <p:nvPr>
            <p:ph type="sldNum" sz="quarter" idx="12"/>
          </p:nvPr>
        </p:nvSpPr>
        <p:spPr/>
        <p:txBody>
          <a:bodyPr/>
          <a:lstStyle/>
          <a:p>
            <a:fld id="{63664F3C-2403-4335-9578-663BCDBDC304}" type="slidenum">
              <a:rPr lang="fr-FR" smtClean="0"/>
              <a:t>‹nº›</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bg>
      <p:bgRef idx="1001">
        <a:schemeClr val="bg1"/>
      </p:bgRef>
    </p:bg>
    <p:spTree>
      <p:nvGrpSpPr>
        <p:cNvPr id="1" name=""/>
        <p:cNvGrpSpPr/>
        <p:nvPr/>
      </p:nvGrpSpPr>
      <p:grpSpPr>
        <a:xfrm>
          <a:off x="0" y="0"/>
          <a:ext cx="0" cy="0"/>
          <a:chOff x="0" y="0"/>
          <a:chExt cx="0" cy="0"/>
        </a:xfrm>
      </p:grpSpPr>
      <p:sp>
        <p:nvSpPr>
          <p:cNvPr id="10" name="Conector reto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ítulo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pt-BR" smtClean="0"/>
              <a:t>Clique para editar o título mestre</a:t>
            </a:r>
            <a:endParaRPr kumimoji="0" lang="en-US"/>
          </a:p>
        </p:txBody>
      </p:sp>
      <p:sp>
        <p:nvSpPr>
          <p:cNvPr id="3" name="Espaço Reservado para Texto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pt-BR" smtClean="0"/>
              <a:t>Clique para editar o texto mestre</a:t>
            </a:r>
          </a:p>
        </p:txBody>
      </p:sp>
      <p:sp>
        <p:nvSpPr>
          <p:cNvPr id="8" name="Conector reto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ector reto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ector reto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tângulo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ector reto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ço Reservado para Conteúdo 17"/>
          <p:cNvSpPr>
            <a:spLocks noGrp="1"/>
          </p:cNvSpPr>
          <p:nvPr>
            <p:ph sz="quarter" idx="1"/>
          </p:nvPr>
        </p:nvSpPr>
        <p:spPr>
          <a:xfrm>
            <a:off x="304800" y="274320"/>
            <a:ext cx="5638800" cy="6327648"/>
          </a:xfrm>
        </p:spPr>
        <p:txBody>
          <a:bodyPr/>
          <a:lstStyle/>
          <a:p>
            <a:pPr lvl="0" eaLnBrk="1" latinLnBrk="0" hangingPunct="1"/>
            <a:r>
              <a:rPr lang="pt-BR" smtClean="0"/>
              <a:t>Clique para editar 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21" name="Espaço Reservado para Data 20"/>
          <p:cNvSpPr>
            <a:spLocks noGrp="1"/>
          </p:cNvSpPr>
          <p:nvPr>
            <p:ph type="dt" sz="half" idx="14"/>
          </p:nvPr>
        </p:nvSpPr>
        <p:spPr/>
        <p:txBody>
          <a:bodyPr rtlCol="0"/>
          <a:lstStyle/>
          <a:p>
            <a:fld id="{BB3B6537-8641-4E09-AE24-0D12D18EB14C}" type="datetimeFigureOut">
              <a:rPr lang="fr-FR" smtClean="0"/>
              <a:t>30/05/2016</a:t>
            </a:fld>
            <a:endParaRPr lang="fr-FR"/>
          </a:p>
        </p:txBody>
      </p:sp>
      <p:sp>
        <p:nvSpPr>
          <p:cNvPr id="22" name="Espaço Reservado para Número de Slide 21"/>
          <p:cNvSpPr>
            <a:spLocks noGrp="1"/>
          </p:cNvSpPr>
          <p:nvPr>
            <p:ph type="sldNum" sz="quarter" idx="15"/>
          </p:nvPr>
        </p:nvSpPr>
        <p:spPr/>
        <p:txBody>
          <a:bodyPr rtlCol="0"/>
          <a:lstStyle/>
          <a:p>
            <a:fld id="{63664F3C-2403-4335-9578-663BCDBDC304}" type="slidenum">
              <a:rPr lang="fr-FR" smtClean="0"/>
              <a:t>‹nº›</a:t>
            </a:fld>
            <a:endParaRPr lang="fr-FR"/>
          </a:p>
        </p:txBody>
      </p:sp>
      <p:sp>
        <p:nvSpPr>
          <p:cNvPr id="23" name="Espaço Reservado para Rodapé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Conector reto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ítulo 1"/>
          <p:cNvSpPr>
            <a:spLocks noGrp="1"/>
          </p:cNvSpPr>
          <p:nvPr>
            <p:ph type="title"/>
          </p:nvPr>
        </p:nvSpPr>
        <p:spPr>
          <a:xfrm rot="5400000">
            <a:off x="3350133" y="3200400"/>
            <a:ext cx="6309360" cy="457200"/>
          </a:xfrm>
        </p:spPr>
        <p:txBody>
          <a:bodyPr anchor="b"/>
          <a:lstStyle>
            <a:lvl1pPr algn="l">
              <a:buNone/>
              <a:defRPr sz="2000" b="1"/>
            </a:lvl1pPr>
          </a:lstStyle>
          <a:p>
            <a:r>
              <a:rPr kumimoji="0" lang="pt-BR" smtClean="0"/>
              <a:t>Clique para editar o título mestre</a:t>
            </a:r>
            <a:endParaRPr kumimoji="0" lang="en-US"/>
          </a:p>
        </p:txBody>
      </p:sp>
      <p:sp>
        <p:nvSpPr>
          <p:cNvPr id="3" name="Espaço Reservado para Imagem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pt-BR" smtClean="0"/>
              <a:t>Clique no ícone para adicionar uma imagem</a:t>
            </a:r>
            <a:endParaRPr kumimoji="0" lang="en-US" dirty="0"/>
          </a:p>
        </p:txBody>
      </p:sp>
      <p:sp>
        <p:nvSpPr>
          <p:cNvPr id="4" name="Espaço Reservado para Texto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pt-BR" smtClean="0"/>
              <a:t>Clique para editar o texto mestre</a:t>
            </a:r>
          </a:p>
        </p:txBody>
      </p:sp>
      <p:sp>
        <p:nvSpPr>
          <p:cNvPr id="10" name="Conector reto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tângulo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ector reto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ector reto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ector reto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ço Reservado para Data 16"/>
          <p:cNvSpPr>
            <a:spLocks noGrp="1"/>
          </p:cNvSpPr>
          <p:nvPr>
            <p:ph type="dt" sz="half" idx="10"/>
          </p:nvPr>
        </p:nvSpPr>
        <p:spPr/>
        <p:txBody>
          <a:bodyPr rtlCol="0"/>
          <a:lstStyle/>
          <a:p>
            <a:fld id="{BB3B6537-8641-4E09-AE24-0D12D18EB14C}" type="datetimeFigureOut">
              <a:rPr lang="fr-FR" smtClean="0"/>
              <a:t>30/05/2016</a:t>
            </a:fld>
            <a:endParaRPr lang="fr-FR"/>
          </a:p>
        </p:txBody>
      </p:sp>
      <p:sp>
        <p:nvSpPr>
          <p:cNvPr id="18" name="Espaço Reservado para Número de Slide 17"/>
          <p:cNvSpPr>
            <a:spLocks noGrp="1"/>
          </p:cNvSpPr>
          <p:nvPr>
            <p:ph type="sldNum" sz="quarter" idx="11"/>
          </p:nvPr>
        </p:nvSpPr>
        <p:spPr/>
        <p:txBody>
          <a:bodyPr rtlCol="0"/>
          <a:lstStyle/>
          <a:p>
            <a:fld id="{63664F3C-2403-4335-9578-663BCDBDC304}" type="slidenum">
              <a:rPr lang="fr-FR" smtClean="0"/>
              <a:t>‹nº›</a:t>
            </a:fld>
            <a:endParaRPr lang="fr-FR"/>
          </a:p>
        </p:txBody>
      </p:sp>
      <p:sp>
        <p:nvSpPr>
          <p:cNvPr id="21" name="Espaço Reservado para Rodapé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ector reto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ço Reservado para Título 21"/>
          <p:cNvSpPr>
            <a:spLocks noGrp="1"/>
          </p:cNvSpPr>
          <p:nvPr>
            <p:ph type="title"/>
          </p:nvPr>
        </p:nvSpPr>
        <p:spPr>
          <a:xfrm>
            <a:off x="457200" y="274638"/>
            <a:ext cx="7467600" cy="1143000"/>
          </a:xfrm>
          <a:prstGeom prst="rect">
            <a:avLst/>
          </a:prstGeom>
        </p:spPr>
        <p:txBody>
          <a:bodyPr vert="horz" anchor="b">
            <a:normAutofit/>
          </a:bodyPr>
          <a:lstStyle/>
          <a:p>
            <a:r>
              <a:rPr kumimoji="0" lang="pt-BR" smtClean="0"/>
              <a:t>Clique para editar o título mestre</a:t>
            </a:r>
            <a:endParaRPr kumimoji="0" lang="en-US"/>
          </a:p>
        </p:txBody>
      </p:sp>
      <p:sp>
        <p:nvSpPr>
          <p:cNvPr id="13" name="Espaço Reservado para Texto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pt-BR" smtClean="0"/>
              <a:t>Clique para editar 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4" name="Espaço Reservado para Data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B3B6537-8641-4E09-AE24-0D12D18EB14C}" type="datetimeFigureOut">
              <a:rPr lang="fr-FR" smtClean="0"/>
              <a:t>30/05/2016</a:t>
            </a:fld>
            <a:endParaRPr lang="fr-FR"/>
          </a:p>
        </p:txBody>
      </p:sp>
      <p:sp>
        <p:nvSpPr>
          <p:cNvPr id="3" name="Espaço Reservado para Rodapé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ector reto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ector reto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tângulo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ector reto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ço Reservado para Número de Slid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63664F3C-2403-4335-9578-663BCDBDC304}" type="slidenum">
              <a:rPr lang="fr-FR" smtClean="0"/>
              <a:t>‹nº›</a:t>
            </a:fld>
            <a:endParaRPr 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908720"/>
            <a:ext cx="7772400" cy="2691731"/>
          </a:xfrm>
        </p:spPr>
        <p:txBody>
          <a:bodyPr/>
          <a:lstStyle/>
          <a:p>
            <a:r>
              <a:rPr lang="pt-BR" dirty="0" smtClean="0"/>
              <a:t>Argumentação </a:t>
            </a:r>
            <a:endParaRPr lang="fr-FR" dirty="0"/>
          </a:p>
        </p:txBody>
      </p:sp>
      <p:sp>
        <p:nvSpPr>
          <p:cNvPr id="3" name="Subtítulo 2"/>
          <p:cNvSpPr>
            <a:spLocks noGrp="1"/>
          </p:cNvSpPr>
          <p:nvPr>
            <p:ph type="subTitle" idx="1"/>
          </p:nvPr>
        </p:nvSpPr>
        <p:spPr>
          <a:xfrm>
            <a:off x="1371600" y="3861048"/>
            <a:ext cx="6400800" cy="1944216"/>
          </a:xfrm>
        </p:spPr>
        <p:txBody>
          <a:bodyPr>
            <a:normAutofit/>
          </a:bodyPr>
          <a:lstStyle/>
          <a:p>
            <a:r>
              <a:rPr lang="pt-BR" sz="2000" b="1" dirty="0">
                <a:solidFill>
                  <a:schemeClr val="tx1"/>
                </a:solidFill>
              </a:rPr>
              <a:t>Argumentar é, em suma, dar ao leitor um conjunto de razões a favor de uma conclusão, de uma ideia, de uma opinião.</a:t>
            </a:r>
            <a:endParaRPr lang="fr-FR" sz="2000" b="1" dirty="0">
              <a:solidFill>
                <a:schemeClr val="tx1"/>
              </a:solidFill>
            </a:endParaRPr>
          </a:p>
        </p:txBody>
      </p:sp>
    </p:spTree>
    <p:extLst>
      <p:ext uri="{BB962C8B-B14F-4D97-AF65-F5344CB8AC3E}">
        <p14:creationId xmlns:p14="http://schemas.microsoft.com/office/powerpoint/2010/main" val="38947097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p:cNvSpPr>
            <a:spLocks noGrp="1"/>
          </p:cNvSpPr>
          <p:nvPr>
            <p:ph sz="quarter" idx="1"/>
          </p:nvPr>
        </p:nvSpPr>
        <p:spPr/>
        <p:txBody>
          <a:bodyPr>
            <a:normAutofit/>
          </a:bodyPr>
          <a:lstStyle/>
          <a:p>
            <a:pPr algn="just"/>
            <a:r>
              <a:rPr lang="pt-BR" dirty="0"/>
              <a:t>Quando escreve um parágrafo argumentativo, o autor do texto deve se perguntar: O que estou tentando provar nesse parágrafo? Qual ideia quero transmitir ao meu leitor? Essa ideia, essa opinião do autor - que será transmitida ao leitor - deve ter uma </a:t>
            </a:r>
            <a:r>
              <a:rPr lang="pt-BR" b="1" dirty="0"/>
              <a:t>justificativa</a:t>
            </a:r>
            <a:r>
              <a:rPr lang="pt-BR" dirty="0"/>
              <a:t>, ou seja, algumas afirmações que vão defender o que o autor deseja dizer. Essas afirmações que defendem uma opinião são chamadas de </a:t>
            </a:r>
            <a:r>
              <a:rPr lang="pt-BR" i="1" dirty="0"/>
              <a:t>premissas</a:t>
            </a:r>
            <a:r>
              <a:rPr lang="pt-BR" dirty="0"/>
              <a:t>. É importante entender que deve haver uma relação lógica entre as premissas e a ideia que está sendo exposta.</a:t>
            </a:r>
            <a:br>
              <a:rPr lang="pt-BR" dirty="0"/>
            </a:br>
            <a:r>
              <a:rPr lang="pt-BR" dirty="0"/>
              <a:t/>
            </a:r>
            <a:br>
              <a:rPr lang="pt-BR" dirty="0"/>
            </a:br>
            <a:endParaRPr lang="pt-BR" dirty="0" smtClean="0"/>
          </a:p>
          <a:p>
            <a:pPr algn="just"/>
            <a:endParaRPr lang="pt-BR" dirty="0"/>
          </a:p>
          <a:p>
            <a:pPr algn="just"/>
            <a:endParaRPr lang="pt-BR" dirty="0" smtClean="0"/>
          </a:p>
          <a:p>
            <a:pPr algn="just"/>
            <a:endParaRPr lang="pt-BR" dirty="0"/>
          </a:p>
          <a:p>
            <a:pPr algn="just"/>
            <a:endParaRPr lang="pt-BR" dirty="0" smtClean="0"/>
          </a:p>
          <a:p>
            <a:pPr algn="just"/>
            <a:endParaRPr lang="fr-FR" dirty="0"/>
          </a:p>
        </p:txBody>
      </p:sp>
    </p:spTree>
    <p:extLst>
      <p:ext uri="{BB962C8B-B14F-4D97-AF65-F5344CB8AC3E}">
        <p14:creationId xmlns:p14="http://schemas.microsoft.com/office/powerpoint/2010/main" val="40373655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
            </a:r>
            <a:br>
              <a:rPr lang="pt-BR" dirty="0" smtClean="0"/>
            </a:br>
            <a:endParaRPr lang="fr-FR" dirty="0"/>
          </a:p>
        </p:txBody>
      </p:sp>
      <p:sp>
        <p:nvSpPr>
          <p:cNvPr id="3" name="Espaço Reservado para Conteúdo 2"/>
          <p:cNvSpPr>
            <a:spLocks noGrp="1"/>
          </p:cNvSpPr>
          <p:nvPr>
            <p:ph sz="quarter" idx="1"/>
          </p:nvPr>
        </p:nvSpPr>
        <p:spPr>
          <a:xfrm>
            <a:off x="457200" y="260648"/>
            <a:ext cx="8229600" cy="5865515"/>
          </a:xfrm>
        </p:spPr>
        <p:txBody>
          <a:bodyPr>
            <a:normAutofit fontScale="85000" lnSpcReduction="20000"/>
          </a:bodyPr>
          <a:lstStyle/>
          <a:p>
            <a:pPr algn="just"/>
            <a:r>
              <a:rPr lang="pt-BR" dirty="0"/>
              <a:t>Por exemplo, temos um parágrafo que começa com a seguinte asserção: </a:t>
            </a:r>
            <a:r>
              <a:rPr lang="pt-BR" i="1" dirty="0"/>
              <a:t>O povo brasileiro julga que humildade é uma característica positiva e que a ambição é algo negativo</a:t>
            </a:r>
            <a:r>
              <a:rPr lang="pt-BR" dirty="0"/>
              <a:t>.     </a:t>
            </a:r>
            <a:endParaRPr lang="fr-FR" dirty="0"/>
          </a:p>
          <a:p>
            <a:pPr algn="just"/>
            <a:r>
              <a:rPr lang="pt-BR" dirty="0"/>
              <a:t>            Essa é uma opinião, essa é a ideia de nosso autor, mas ela somente será válida se outras asserções (as premissas) vierem ao encontro dela, com o intuito de justificar por que o leitor do texto deveria acreditar que tal proposição faz algum sentido.</a:t>
            </a:r>
            <a:endParaRPr lang="fr-FR" dirty="0"/>
          </a:p>
          <a:p>
            <a:pPr algn="just"/>
            <a:r>
              <a:rPr lang="pt-BR" dirty="0"/>
              <a:t>            </a:t>
            </a:r>
            <a:r>
              <a:rPr lang="pt-BR" i="1" dirty="0"/>
              <a:t>Premissa I</a:t>
            </a:r>
            <a:r>
              <a:rPr lang="pt-BR" dirty="0"/>
              <a:t>: Influência judaico-cristã, advinda da colonização portuguesa, que prega que a humildade como algo extremamente bom.  </a:t>
            </a:r>
            <a:endParaRPr lang="fr-FR" dirty="0"/>
          </a:p>
          <a:p>
            <a:pPr algn="just"/>
            <a:r>
              <a:rPr lang="pt-BR" dirty="0"/>
              <a:t>            </a:t>
            </a:r>
            <a:r>
              <a:rPr lang="pt-BR" i="1" dirty="0"/>
              <a:t>Premissa II</a:t>
            </a:r>
            <a:r>
              <a:rPr lang="pt-BR" dirty="0"/>
              <a:t>: Podemos observar essa influência ainda hoje, pois as novelas, cuja ideologia está totalmente relacionada com o pensamento da maioria dos brasileiros, trazem a ideia de que o mocinho, humilde e inocente, tem um final feliz e o vilão, que geralmente é ambicioso e arrogante, morre, fica louco ou vai preso.</a:t>
            </a:r>
            <a:endParaRPr lang="fr-FR" dirty="0"/>
          </a:p>
          <a:p>
            <a:pPr algn="just"/>
            <a:r>
              <a:rPr lang="pt-BR" dirty="0"/>
              <a:t>            Isso é um argumento, pois foram oferecidas </a:t>
            </a:r>
            <a:r>
              <a:rPr lang="pt-BR" b="1" dirty="0"/>
              <a:t>razões</a:t>
            </a:r>
            <a:r>
              <a:rPr lang="pt-BR" dirty="0"/>
              <a:t> para que o leitor acredite que o brasileiro, de fato, julga a humildade como uma característica positiva, vendo na ambição algo negativo</a:t>
            </a:r>
            <a:r>
              <a:rPr lang="pt-BR" dirty="0" smtClean="0"/>
              <a:t>.</a:t>
            </a:r>
          </a:p>
          <a:p>
            <a:pPr algn="just"/>
            <a:r>
              <a:rPr lang="pt-BR" b="1" dirty="0"/>
              <a:t>É a partir das premissas que os argumentos são construídos. As premissas são as razões para se aceitar o argumento.</a:t>
            </a:r>
            <a:endParaRPr lang="fr-FR" b="1" dirty="0"/>
          </a:p>
          <a:p>
            <a:pPr algn="just"/>
            <a:endParaRPr lang="fr-FR" dirty="0"/>
          </a:p>
        </p:txBody>
      </p:sp>
    </p:spTree>
    <p:extLst>
      <p:ext uri="{BB962C8B-B14F-4D97-AF65-F5344CB8AC3E}">
        <p14:creationId xmlns:p14="http://schemas.microsoft.com/office/powerpoint/2010/main" val="1309477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smtClean="0"/>
              <a:t>Como formar opinião?</a:t>
            </a:r>
            <a:endParaRPr lang="fr-FR" b="1" dirty="0"/>
          </a:p>
        </p:txBody>
      </p:sp>
      <p:sp>
        <p:nvSpPr>
          <p:cNvPr id="3" name="Espaço Reservado para Conteúdo 2"/>
          <p:cNvSpPr>
            <a:spLocks noGrp="1"/>
          </p:cNvSpPr>
          <p:nvPr>
            <p:ph sz="quarter" idx="1"/>
          </p:nvPr>
        </p:nvSpPr>
        <p:spPr>
          <a:xfrm>
            <a:off x="457200" y="1268760"/>
            <a:ext cx="8229600" cy="6264696"/>
          </a:xfrm>
        </p:spPr>
        <p:txBody>
          <a:bodyPr>
            <a:normAutofit fontScale="92500" lnSpcReduction="10000"/>
          </a:bodyPr>
          <a:lstStyle/>
          <a:p>
            <a:pPr algn="just"/>
            <a:r>
              <a:rPr lang="pt-BR" dirty="0"/>
              <a:t>Política, história, sociologia, filosofia, literatura, artes em geral, são assuntos com os quais temos de estar minimamente familiarizados para fazer boas relações na hora de escrevermos um texto. Para abordar um tema de redação, com ideias minimamente boas, temos de estar atentos a duas dicas</a:t>
            </a:r>
            <a:r>
              <a:rPr lang="pt-BR" dirty="0" smtClean="0"/>
              <a:t>:</a:t>
            </a:r>
            <a:endParaRPr lang="fr-FR" dirty="0"/>
          </a:p>
          <a:p>
            <a:pPr algn="just"/>
            <a:r>
              <a:rPr lang="pt-BR" i="1" dirty="0"/>
              <a:t>- Não ficar somente no nível da observação.</a:t>
            </a:r>
            <a:endParaRPr lang="fr-FR" dirty="0"/>
          </a:p>
          <a:p>
            <a:pPr algn="just"/>
            <a:r>
              <a:rPr lang="pt-BR" i="1" dirty="0"/>
              <a:t>- Estabelecer relações. (</a:t>
            </a:r>
            <a:r>
              <a:rPr lang="pt-BR" i="1" dirty="0" err="1"/>
              <a:t>Interdisciplinariedade</a:t>
            </a:r>
            <a:r>
              <a:rPr lang="pt-BR" i="1" dirty="0" smtClean="0"/>
              <a:t>)</a:t>
            </a:r>
          </a:p>
          <a:p>
            <a:pPr algn="just"/>
            <a:r>
              <a:rPr lang="pt-BR" dirty="0" smtClean="0"/>
              <a:t>Quando </a:t>
            </a:r>
            <a:r>
              <a:rPr lang="pt-BR" dirty="0"/>
              <a:t>a gente estabelece relações, a gente sai do nível da observação. Mas que quer dizer estabelecer relações? Bem, deve-se olhar para um tema, seja qual for, e pensar nele sob um perspectiva que envolva vários campos do conhecimento. Um tema de redação pode ser escrito sob a ótica da sociologia, sob uma ótica mais política, sob um viés histórico, justificando questões atuais com o passado, sob uma perspectiva religiosa, biológica, psicológica ou filosófica.</a:t>
            </a:r>
            <a:br>
              <a:rPr lang="pt-BR" dirty="0"/>
            </a:br>
            <a:r>
              <a:rPr lang="pt-BR" dirty="0"/>
              <a:t/>
            </a:r>
            <a:br>
              <a:rPr lang="pt-BR" dirty="0"/>
            </a:br>
            <a:endParaRPr lang="fr-FR" dirty="0"/>
          </a:p>
          <a:p>
            <a:endParaRPr lang="fr-FR" dirty="0"/>
          </a:p>
        </p:txBody>
      </p:sp>
    </p:spTree>
    <p:extLst>
      <p:ext uri="{BB962C8B-B14F-4D97-AF65-F5344CB8AC3E}">
        <p14:creationId xmlns:p14="http://schemas.microsoft.com/office/powerpoint/2010/main" val="13842324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Atividade prática</a:t>
            </a:r>
            <a:endParaRPr lang="fr-FR" b="1" dirty="0"/>
          </a:p>
        </p:txBody>
      </p:sp>
      <p:sp>
        <p:nvSpPr>
          <p:cNvPr id="3" name="Espaço Reservado para Conteúdo 2"/>
          <p:cNvSpPr>
            <a:spLocks noGrp="1"/>
          </p:cNvSpPr>
          <p:nvPr>
            <p:ph sz="quarter" idx="1"/>
          </p:nvPr>
        </p:nvSpPr>
        <p:spPr/>
        <p:txBody>
          <a:bodyPr>
            <a:normAutofit/>
          </a:bodyPr>
          <a:lstStyle/>
          <a:p>
            <a:pPr algn="just"/>
            <a:r>
              <a:rPr lang="pt-BR" dirty="0"/>
              <a:t>TEMA: acesso ao ensino </a:t>
            </a:r>
            <a:r>
              <a:rPr lang="pt-BR" dirty="0" smtClean="0"/>
              <a:t>superior</a:t>
            </a:r>
            <a:endParaRPr lang="fr-FR" dirty="0" smtClean="0"/>
          </a:p>
          <a:p>
            <a:pPr marL="0" indent="0" algn="just">
              <a:buNone/>
            </a:pPr>
            <a:r>
              <a:rPr lang="pt-BR" dirty="0"/>
              <a:t/>
            </a:r>
            <a:br>
              <a:rPr lang="pt-BR" dirty="0"/>
            </a:br>
            <a:r>
              <a:rPr lang="pt-BR" dirty="0"/>
              <a:t>Tese 1: </a:t>
            </a:r>
            <a:r>
              <a:rPr lang="pt-BR" dirty="0" smtClean="0"/>
              <a:t>“As </a:t>
            </a:r>
            <a:r>
              <a:rPr lang="pt-BR" dirty="0"/>
              <a:t>cotas raciais são necessárias para democratizar o ensino superior no Brasil atual</a:t>
            </a:r>
            <a:r>
              <a:rPr lang="pt-BR" dirty="0" smtClean="0"/>
              <a:t>”.</a:t>
            </a:r>
            <a:r>
              <a:rPr lang="pt-BR" dirty="0"/>
              <a:t/>
            </a:r>
            <a:br>
              <a:rPr lang="pt-BR" dirty="0"/>
            </a:br>
            <a:r>
              <a:rPr lang="pt-BR" dirty="0"/>
              <a:t>Tese 2</a:t>
            </a:r>
            <a:r>
              <a:rPr lang="pt-BR"/>
              <a:t>: </a:t>
            </a:r>
            <a:r>
              <a:rPr lang="pt-BR" smtClean="0"/>
              <a:t>“As </a:t>
            </a:r>
            <a:r>
              <a:rPr lang="pt-BR" dirty="0"/>
              <a:t>cotas raciais não democratizam o ensino superior no Brasil </a:t>
            </a:r>
            <a:r>
              <a:rPr lang="pt-BR"/>
              <a:t>atual</a:t>
            </a:r>
            <a:r>
              <a:rPr lang="pt-BR" smtClean="0"/>
              <a:t>”.</a:t>
            </a:r>
          </a:p>
          <a:p>
            <a:pPr marL="0" indent="0" algn="just">
              <a:buNone/>
            </a:pPr>
            <a:r>
              <a:rPr lang="pt-BR" dirty="0"/>
              <a:t/>
            </a:r>
            <a:br>
              <a:rPr lang="pt-BR" dirty="0"/>
            </a:br>
            <a:endParaRPr lang="fr-FR" dirty="0"/>
          </a:p>
          <a:p>
            <a:endParaRPr lang="fr-FR" dirty="0"/>
          </a:p>
        </p:txBody>
      </p:sp>
    </p:spTree>
    <p:extLst>
      <p:ext uri="{BB962C8B-B14F-4D97-AF65-F5344CB8AC3E}">
        <p14:creationId xmlns:p14="http://schemas.microsoft.com/office/powerpoint/2010/main" val="215091597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lcão Envidraçado">
  <a:themeElements>
    <a:clrScheme name="Balcão Envidraçado">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Balcão Envidraçado">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Balcão Envidraçado">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TotalTime>
  <Words>194</Words>
  <Application>Microsoft Office PowerPoint</Application>
  <PresentationFormat>Apresentação na tela (4:3)</PresentationFormat>
  <Paragraphs>22</Paragraphs>
  <Slides>5</Slides>
  <Notes>0</Notes>
  <HiddenSlides>0</HiddenSlides>
  <MMClips>0</MMClips>
  <ScaleCrop>false</ScaleCrop>
  <HeadingPairs>
    <vt:vector size="4" baseType="variant">
      <vt:variant>
        <vt:lpstr>Tema</vt:lpstr>
      </vt:variant>
      <vt:variant>
        <vt:i4>1</vt:i4>
      </vt:variant>
      <vt:variant>
        <vt:lpstr>Títulos de slides</vt:lpstr>
      </vt:variant>
      <vt:variant>
        <vt:i4>5</vt:i4>
      </vt:variant>
    </vt:vector>
  </HeadingPairs>
  <TitlesOfParts>
    <vt:vector size="6" baseType="lpstr">
      <vt:lpstr>Balcão Envidraçado</vt:lpstr>
      <vt:lpstr>Argumentação </vt:lpstr>
      <vt:lpstr>Apresentação do PowerPoint</vt:lpstr>
      <vt:lpstr> </vt:lpstr>
      <vt:lpstr>Como formar opinião?</vt:lpstr>
      <vt:lpstr>Atividade prática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Argumentação</dc:title>
  <dc:creator>Flavia</dc:creator>
  <cp:lastModifiedBy>Flavia</cp:lastModifiedBy>
  <cp:revision>4</cp:revision>
  <dcterms:created xsi:type="dcterms:W3CDTF">2016-05-01T22:19:59Z</dcterms:created>
  <dcterms:modified xsi:type="dcterms:W3CDTF">2016-05-30T04:10:50Z</dcterms:modified>
</cp:coreProperties>
</file>