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89119-9FDE-48CE-9A3A-AB89E88D5686}" type="datetimeFigureOut">
              <a:rPr lang="pt-BR" smtClean="0"/>
              <a:pPr/>
              <a:t>11/09/2016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FE9C-5981-4B2D-8D98-71CDFF662F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Pré-Modernismo no Brasil 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Espaço Reservado para Conteúdo 8" descr="ines-brasil-como-monalisa-1427142918873_640x64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Principais escritores e obras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785794"/>
            <a:ext cx="8715436" cy="607220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Lima Barreto:</a:t>
            </a:r>
          </a:p>
          <a:p>
            <a:pPr>
              <a:buNone/>
            </a:pP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Mulato, órfão de mãe aos seis anos com pai alcoólatra e sem estabilidade financeira (vida desde cedo marcada pelo sofrimento).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Foi aluno da escola politécnica, mas quando o pai adoeceu precisou afastar-se.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Tornou-se tempos depois jornalista do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Correio da Manhã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 quatro anos depois publicou seu primeiro romance: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Recordações do Escrivão Isaías Caminha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(nesse trabalho há fortes elementos biográficos, abordando o tema do preconceito racial de que sempre foi vítima)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Sua literatura assume um tom mais coloquial devido a incorporação de recursos da crônica jornalística, há também a presença constante da ironia.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Obra: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sua principal obra foi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Triste Fim de Policarpo Quaresma,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romance folhetinesco que apresenta uma visão agressiva e realista, dotado de veemente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crítica ao nacionalismo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patético e ufanista, representado na figura do protagonista Policarpo Quaresma.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Funcionário público, digno e pontual, major Quaresma fracassa nos três projetos de melhorar o Brasil a que se dedica: o projeto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linguístico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(transformar em tupi-guarani a nossa língua oficial), o projeto agrário (desenvolver nossa agricultura com plantações sem implementos artificiais, com intuito de estar na agricultura a chance do país ser a primeira nação do mundo) e o projeto político (apoiar Floriano Peixoto na Revolta Armada que se deu no RJ em 1895).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No desfecho do livro, o patriota ingênuo é ironicamente condenado por crime de alta traição à pátria por denunciar a Floriano as execuções sumárias a que assiste, dos adversários do governo.</a:t>
            </a:r>
          </a:p>
          <a:p>
            <a:endParaRPr lang="pt-BR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Trecho de Triste fim de Policarpo Quaresma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Mas, como é que ele tão sereno, tão lúcido, empregara sua vida, gastara o seu tempo, envelhecera atrás de tal quimera? Como é que não viu nitidamente a realidade, não a pressentiu logo e se deixou enganar por um falaz ídolo, absorver-se nele, dar-lhe em holocausto toda a sua existência? Foi o seu isolamento, o seu esquecimento de si mesmo; e assim é que ia para a cova, sem deixar traço seu, sem um filho, sem um amor, sem um beijo mais quente, sem nenhum mesmo, e sem sequer uma asneira!”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-357214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Principais escritores e obras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500042"/>
            <a:ext cx="8472518" cy="63579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Monteiro Lobato: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Nasceu em Taubaté, estado de SP.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Formado na faculdade de direito 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de SP do Largo São Francisco.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Viveu em pequenas cidades do vale 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do Paraíba e na fazendo que herdou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do avô, Visconde de Tremembé.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1918 começou a carreira literária e de editor, comprou a Revista do Brasil e fundou a editora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Monteiro Lobato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sua editora editou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Urupês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livro de contos no qual se destaca “Urupês”, texto em que faz a caricatura de Jeca Tatu, o caipira interiorano.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personagem se tornou famosa ao ser citada por Rui Barbosa em campanha presidencial e contribuiu para o sucesso de Lobato.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Lobato destaca-se também como criador da literatura infantil brasileira, com as histórias do “Sitio do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Picapau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Amarelo”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 literatura adulta, Lobato é sobretudo um criador de contos regionalistas, seus cenários, personagens e enredos resgatam o Brasil rural em extinção, com um tom marcado pela oralidade.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 descr="falsa_gravid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500042"/>
            <a:ext cx="3143240" cy="265264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r>
              <a:rPr lang="pt-BR" b="1" dirty="0" smtClean="0"/>
              <a:t>Obra: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livro de contos 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Urupês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 mostra o choque entre o atraso da vida interiorana e a tendência ao progresso evidenciada nas grandes cidades. Alguns dos ingredientes utilizados no relato das histórias são: humor, mistério, suspense e, eventualmente, terror. Destaca-se ainda o registro da linguagem coloquial nas falas dos personagens. 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Essas características já anunciam a modernidade.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img_cachorro_ro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214686"/>
            <a:ext cx="2311094" cy="34435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Contexto Histórico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Início do século XX.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O Pré-Modernismo brasileiro situa-se no contexto histórico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consolidação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da República.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Neste momento, há a presença do pensamento positivista e liberal, característicos da burguesia.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 ideologias progressistas (crescimento industrial e urbanização) conflitam com o tradicionalismo agrário.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população, interessada em mudanças políticas manifestam-se através de movimentos como: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Revolta da vacina (1904)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Revolta da chibata (1910)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Guerra do contestado (1912-16)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Pré-Modernismo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714356"/>
            <a:ext cx="8472518" cy="5626121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Compreende ao período cultural que vai dos primeiros anos do século até 1922, quando ocorreu a Semana de Arte Moderna.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Pré-Modernismo não constituiu uma escola literária, mas um momento de transição entre a tradição literária do século XIX e a sua ruptura radical, proporcionada pelo advento do Modernismo.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São considerados pré-modernistas alguns escritores cujas obras destoam de nossa produção literária do início do século.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Esta produção refletia uma mentalidade artística ainda ligada ao século XIX, na qual os ecos do realismo-naturalismo na prosa e do parnasianismo na poesia não contribuíam para criações significativas.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Antes do Pré-Modernismo tínhamos uma literatura superficial, servilmente submissa a modelos europeus já superados e alienada das questões nacionalistas. Em oposição a esse cenário dominante, convencional e conservador, os escritores denominados pré-modernistas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anunciam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 modernidade.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produção pré-modernista foi significativamente caracterizada por um de seus representantes, Afrânio Peixoto, como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“literatura sorriso da sociedade”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Características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126055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Abordagem de problemas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sociais como  desigualdades, conflitos e a pobreza.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Regionalismo (valorização de aspectos culturais e geográficos da região).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Mistura de estilos das escolas literárias anteriores.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Surgimento da linguagem coloquial em alguns autores.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 não se tratar de uma escola literária, ainda que o Pré-Modernismo possua estas características, elas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estão presentes em todos os autores.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Principais escritores e obras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60722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 poesia: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Augusto dos Anjos, com poemas que desafiam as classificações rígidas e inserem em nosso contexto cultural algumas características universalmente modernas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 prosa destacam-se três escritores que se debruçaram sobre a realidade do país, produzindo obras críticas e questionadoras. Estes são: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Euclides da Cunha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Lima Barreto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Monteiro lobato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Principais escritores e obras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689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Augusto dos Anjos: 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Nasceu e viveu até os 24 na Paraíba.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Embora formado em advocacia, foi professor de literatura a vida toda, divulgando seus poemas em jornais até a publicação de sua única obra: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(1912).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Obra: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público, habituado a elegância parnasiana, consideraram grosseiro e de mal gosto o livro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 Alguns de seus poemas são vistos como os mais estranho de nossa literatura, por vários motivos. Alguns deles são: vocabulário pouco comum, repleto de palavras com forte carga cientificista e o desespero radical com que transforma o fim de todas as ilusões  românticas em temas recorrentes, como a fatalidade da morte, o apodrecimento inexorável do corpo e a destruição dos sonhos.</a:t>
            </a:r>
            <a:endParaRPr lang="pt-BR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    Versos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Íntimos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Vês! Ninguém assistiu ao formidável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Enterro de tua última quimera.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Somente a Ingratidão – esta pantera – 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Foi tua companheira inseparável!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Acostuma-te à lama que te espera!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Homem, que, nesta terra miserável,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Mora entre feras, sente inevitável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Necessidade de também ser fera.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Toma um fósforo. Acende teu cigarro!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beijo, amigo, é a véspera do escarro,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mão que afaga é a mesma que apedreja.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 a alguém causa inda pena a tua chaga,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Apedreja essa mão vil que te afaga,</a:t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Escarra nessa boca que te beija!</a:t>
            </a:r>
          </a:p>
          <a:p>
            <a:pPr algn="ctr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Augusto dos Anjos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143000"/>
          </a:xfrm>
        </p:spPr>
        <p:txBody>
          <a:bodyPr/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Principais escritores e obras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857232"/>
            <a:ext cx="9144000" cy="70009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Euclides da cunha: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Nascido em Cantagalo no Rio de Janeiro.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Começou a publicar seus artigos num jornal estudantil.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1885, cursou o primeiro ano de engenharia na escola politécnica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No ano seguinte, transferiu-se para a escola militar da Praia vermelha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1897 passou por um episódio decisivo que marcou a sua vida e a literatura brasileira: trabalhava agora no jornal de SP e foi mandado como correspondente para o interior da Bahia, na região de Canudos, onde supostamente estaria havendo um levante monárquico. Lá, ao acompanhar os episódios finais da campanha de Canudos, o que viu não foi a reação do exército nacional contra a ameaça à república, mas um massacre resultante do encontro de duas sociedades que mutuamente se ignoravam: o litoral civilizado e o sertão inculto.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Obra: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sua obra mais famosa é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Os Sertões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(1902). O tema principal do livro é a 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Guerra de Canudos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sendo  um verdadeiro retrato do Brasil no fim do século XIX que discutiu problemas que transcendem o conflito que ocorreu no interior da Bahia.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  A obra narrativa mistura literatura, sociologia, filosofia e história, geografia, geologia, antropologia, por isso sua preciosidade e grandiosidade. O autor, adepto do determinismo, teoria que afirma ser o homem influenciado (determinado) pelo meio, pela raça e pelo momento histórico, dividiu Os sertões em três partes, a saber: 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 terra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(o meio), 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 homem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(a raça) e 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 luta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(o momento).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1103</Words>
  <Application>Microsoft Office PowerPoint</Application>
  <PresentationFormat>Apresentação na tela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Pré-Modernismo no Brasil </vt:lpstr>
      <vt:lpstr>Contexto Histórico</vt:lpstr>
      <vt:lpstr>Pré-Modernismo</vt:lpstr>
      <vt:lpstr>Slide 4</vt:lpstr>
      <vt:lpstr>Características</vt:lpstr>
      <vt:lpstr>Principais escritores e obras</vt:lpstr>
      <vt:lpstr>Principais escritores e obras</vt:lpstr>
      <vt:lpstr>Slide 8</vt:lpstr>
      <vt:lpstr>Principais escritores e obras</vt:lpstr>
      <vt:lpstr>Principais escritores e obras</vt:lpstr>
      <vt:lpstr>Trecho de Triste fim de Policarpo Quaresma</vt:lpstr>
      <vt:lpstr>Principais escritores e obras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Freire</dc:creator>
  <cp:lastModifiedBy>Amanda Freire</cp:lastModifiedBy>
  <cp:revision>63</cp:revision>
  <dcterms:created xsi:type="dcterms:W3CDTF">2016-09-04T22:47:02Z</dcterms:created>
  <dcterms:modified xsi:type="dcterms:W3CDTF">2016-09-12T04:03:00Z</dcterms:modified>
</cp:coreProperties>
</file>