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0A9627-91DB-45CB-B9DE-FF614C0DFD17}" type="datetimeFigureOut">
              <a:rPr lang="pt-BR"/>
              <a:t>07/04/2016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B1C4FB-ADFA-4E5A-B7F7-EBBAC123F3F1}" type="slidenum">
              <a:rPr lang="pt-BR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771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1C4FB-ADFA-4E5A-B7F7-EBBAC123F3F1}" type="slidenum">
              <a:rPr lang="pt-BR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2036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1C4FB-ADFA-4E5A-B7F7-EBBAC123F3F1}" type="slidenum">
              <a:rPr lang="pt-BR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8691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1C4FB-ADFA-4E5A-B7F7-EBBAC123F3F1}" type="slidenum">
              <a:rPr lang="pt-BR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42746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1C4FB-ADFA-4E5A-B7F7-EBBAC123F3F1}" type="slidenum">
              <a:rPr lang="pt-BR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346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1C4FB-ADFA-4E5A-B7F7-EBBAC123F3F1}" type="slidenum">
              <a:rPr lang="pt-BR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28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1C4FB-ADFA-4E5A-B7F7-EBBAC123F3F1}" type="slidenum">
              <a:rPr lang="pt-BR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24091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1C4FB-ADFA-4E5A-B7F7-EBBAC123F3F1}" type="slidenum">
              <a:rPr lang="pt-BR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43692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1C4FB-ADFA-4E5A-B7F7-EBBAC123F3F1}" type="slidenum">
              <a:rPr lang="pt-BR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98540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1C4FB-ADFA-4E5A-B7F7-EBBAC123F3F1}" type="slidenum">
              <a:rPr lang="pt-BR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6090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07.04.2016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768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07.04.2016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658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07.04.2016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39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07.04.2016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00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07.04.2016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375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07.04.2016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4613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07.04.2016</a:t>
            </a:fld>
            <a:endParaRPr lang="de-DE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42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07.04.2016</a:t>
            </a:fld>
            <a:endParaRPr lang="de-DE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853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07.04.2016</a:t>
            </a:fld>
            <a:endParaRPr lang="de-DE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28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07.04.2016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836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07.04.2016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56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51C7C-CEA3-4CAA-BE4B-344879E7C377}" type="datetimeFigureOut">
              <a:rPr lang="de-DE" smtClean="0"/>
              <a:t>07.04.2016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5746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  Aula 1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 err="1"/>
              <a:t>Cinemática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10866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Gráfico de velocidade constante</a:t>
            </a:r>
          </a:p>
        </p:txBody>
      </p:sp>
      <p:pic>
        <p:nvPicPr>
          <p:cNvPr id="8" name="Espaço Reservado para Imagem 7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t="675" b="675"/>
          <a:stretch>
            <a:fillRect/>
          </a:stretch>
        </p:blipFill>
        <p:spPr>
          <a:xfrm>
            <a:off x="5183188" y="987425"/>
            <a:ext cx="6172200" cy="5414963"/>
          </a:xfrm>
        </p:spPr>
      </p:pic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No exemplo, temos a velocidade mantida constante ao longo do tempo. Este é um dos possíveis casos a serem analisados;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Os gráficos de velocidade em função do tempo também nos permitem obter informações quanto ao tipo de movimento sendo executado.</a:t>
            </a:r>
          </a:p>
        </p:txBody>
      </p:sp>
    </p:spTree>
    <p:extLst>
      <p:ext uri="{BB962C8B-B14F-4D97-AF65-F5344CB8AC3E}">
        <p14:creationId xmlns:p14="http://schemas.microsoft.com/office/powerpoint/2010/main" val="406525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Grandezas Físicas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/>
              <a:t>Todo e qualquer valor que possa ser medido por meio de instrumentos;</a:t>
            </a:r>
          </a:p>
          <a:p>
            <a:r>
              <a:rPr lang="pt-BR" dirty="0"/>
              <a:t>Ex.: Massa, tempo, distância, volume, velocidade...</a:t>
            </a:r>
          </a:p>
          <a:p>
            <a:r>
              <a:rPr lang="pt-BR" dirty="0"/>
              <a:t>São de dois tipos: Escalares e vetoriais.</a:t>
            </a:r>
          </a:p>
        </p:txBody>
      </p:sp>
    </p:spTree>
    <p:extLst>
      <p:ext uri="{BB962C8B-B14F-4D97-AF65-F5344CB8AC3E}">
        <p14:creationId xmlns:p14="http://schemas.microsoft.com/office/powerpoint/2010/main" val="1249135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Grandezas Físicas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Escalares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/>
              <a:t>São apenas valores numéricos, sem interpretações além dessa;</a:t>
            </a:r>
          </a:p>
          <a:p>
            <a:r>
              <a:rPr lang="pt-BR" dirty="0"/>
              <a:t>Massa, área, volume, temperatura são alguns exemplos.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BR" dirty="0"/>
              <a:t>Vetoriais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/>
              <a:t>Levam em conta não apenas o valor (módulo), mas também direção e sentido da grandeza em questão;</a:t>
            </a:r>
          </a:p>
          <a:p>
            <a:r>
              <a:rPr lang="pt-BR" dirty="0"/>
              <a:t>São representados por seguimentos orientados (setas).</a:t>
            </a:r>
          </a:p>
        </p:txBody>
      </p:sp>
    </p:spTree>
    <p:extLst>
      <p:ext uri="{BB962C8B-B14F-4D97-AF65-F5344CB8AC3E}">
        <p14:creationId xmlns:p14="http://schemas.microsoft.com/office/powerpoint/2010/main" val="1399914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Algumas grandezas físicas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/>
              <a:t>Posição: Local ocupado por um corpo;</a:t>
            </a:r>
          </a:p>
          <a:p>
            <a:r>
              <a:rPr lang="pt-BR" dirty="0"/>
              <a:t>Deslocamento: Mudança de posição de um corpo;</a:t>
            </a:r>
          </a:p>
          <a:p>
            <a:r>
              <a:rPr lang="pt-BR" dirty="0"/>
              <a:t>Massa: Quantidade de matéria em um corpo. É medido em Quilogramas (Kg);</a:t>
            </a:r>
          </a:p>
          <a:p>
            <a:r>
              <a:rPr lang="pt-BR" dirty="0"/>
              <a:t>Tempo: Noção humana que abrange mudança, é medido em segundos (s);</a:t>
            </a:r>
          </a:p>
          <a:p>
            <a:r>
              <a:rPr lang="pt-BR" dirty="0"/>
              <a:t>Velocidade: Taxa de variação do posicionamento de um corpo ao longo do tempo.</a:t>
            </a:r>
          </a:p>
        </p:txBody>
      </p:sp>
    </p:spTree>
    <p:extLst>
      <p:ext uri="{BB962C8B-B14F-4D97-AF65-F5344CB8AC3E}">
        <p14:creationId xmlns:p14="http://schemas.microsoft.com/office/powerpoint/2010/main" val="1377192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Proporcionalidade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/>
              <a:t>Algumas das grandezas acima citadas dependem de outras para aumentar. A isto damos o nome de </a:t>
            </a:r>
            <a:r>
              <a:rPr lang="pt-BR" b="1" dirty="0"/>
              <a:t>grandezas diretamente proporcionais </a:t>
            </a:r>
            <a:r>
              <a:rPr lang="pt-BR" dirty="0"/>
              <a:t>(é o caso do volume de um corpo e sua massa, ou a velocidade de um corpo e seu deslocamento);</a:t>
            </a:r>
          </a:p>
          <a:p>
            <a:r>
              <a:rPr lang="pt-BR" dirty="0"/>
              <a:t>Outras grandezas diminuem em função de outras. A estas damos o nome de </a:t>
            </a:r>
            <a:r>
              <a:rPr lang="pt-BR" b="1" dirty="0"/>
              <a:t>grandezas inversamente proporcionais</a:t>
            </a:r>
            <a:r>
              <a:rPr lang="pt-BR" dirty="0"/>
              <a:t> (é o caso da velocidade e o tempo decorrido). </a:t>
            </a:r>
          </a:p>
        </p:txBody>
      </p:sp>
    </p:spTree>
    <p:extLst>
      <p:ext uri="{BB962C8B-B14F-4D97-AF65-F5344CB8AC3E}">
        <p14:creationId xmlns:p14="http://schemas.microsoft.com/office/powerpoint/2010/main" val="3018850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Espaço: Posição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/>
              <a:t>Posição: Local ocupado por um objeto em um determinado momento. É medida em Metros (m) e seus múltiplos;</a:t>
            </a:r>
          </a:p>
          <a:p>
            <a:r>
              <a:rPr lang="pt-BR" dirty="0"/>
              <a:t>Posição é algo relativo, depende do ponto de referencia adotado;</a:t>
            </a:r>
          </a:p>
          <a:p>
            <a:r>
              <a:rPr lang="pt-BR" dirty="0"/>
              <a:t>A posição de P muda para R1 e R2.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2866" y="3786374"/>
            <a:ext cx="5661611" cy="2259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128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Espaço: Locomoção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/>
              <a:t>Deslocamento: É a mudança de posição executada por um determinado corpo;</a:t>
            </a:r>
          </a:p>
          <a:p>
            <a:r>
              <a:rPr lang="pt-BR" dirty="0"/>
              <a:t>Trajetória é o caminho usado para executar essa mudança;</a:t>
            </a:r>
          </a:p>
          <a:p>
            <a:r>
              <a:rPr lang="pt-BR" dirty="0"/>
              <a:t>No exemplo abaixo, as trajetórias para ir de A até B mudam, mudando também o deslocamento feito.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5035" y="4370418"/>
            <a:ext cx="8388504" cy="1808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136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Gráficos de Espaço por Tempo</a:t>
            </a:r>
          </a:p>
        </p:txBody>
      </p:sp>
      <p:pic>
        <p:nvPicPr>
          <p:cNvPr id="5" name="Espaço Reservado para Imagem 4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t="1879" b="1879"/>
          <a:stretch>
            <a:fillRect/>
          </a:stretch>
        </p:blipFill>
        <p:spPr/>
      </p:pic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Ao haver um deslocamento, a posição do corpo varia ao longo do tempo;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Sendo assim, é possível analisar o movimento a partir de um gráfico de S x t como o ao lado;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Cada ponto marcado representa um momento bem estabelecido no tempo;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Seguindo a teoria das funções de primeiro grau, é possível obter a velocidade desse corpo e também seu posicionamento inicial.</a:t>
            </a:r>
          </a:p>
        </p:txBody>
      </p:sp>
    </p:spTree>
    <p:extLst>
      <p:ext uri="{BB962C8B-B14F-4D97-AF65-F5344CB8AC3E}">
        <p14:creationId xmlns:p14="http://schemas.microsoft.com/office/powerpoint/2010/main" val="2852987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Velocidade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/>
              <a:t>Demonstra o grau de variação da posição de um corpo ao longo do tempo;</a:t>
            </a:r>
          </a:p>
          <a:p>
            <a:r>
              <a:rPr lang="pt-BR" dirty="0"/>
              <a:t>Sendo assim, depende tanto do espaço percorrido pelo corpo, quanto do tempo demorado para tal;</a:t>
            </a:r>
          </a:p>
          <a:p>
            <a:r>
              <a:rPr lang="pt-BR" dirty="0"/>
              <a:t>Por causa disso, é possível analisar a velocidade de maneira gráfica também.</a:t>
            </a:r>
          </a:p>
        </p:txBody>
      </p:sp>
    </p:spTree>
    <p:extLst>
      <p:ext uri="{BB962C8B-B14F-4D97-AF65-F5344CB8AC3E}">
        <p14:creationId xmlns:p14="http://schemas.microsoft.com/office/powerpoint/2010/main" val="20854204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10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  Aula 1 </vt:lpstr>
      <vt:lpstr>Grandezas Físicas</vt:lpstr>
      <vt:lpstr>Grandezas Físicas</vt:lpstr>
      <vt:lpstr>Algumas grandezas físicas</vt:lpstr>
      <vt:lpstr>Proporcionalidade</vt:lpstr>
      <vt:lpstr>Espaço: Posição</vt:lpstr>
      <vt:lpstr>Espaço: Locomoção</vt:lpstr>
      <vt:lpstr>Gráficos de Espaço por Tempo</vt:lpstr>
      <vt:lpstr>Velocidade</vt:lpstr>
      <vt:lpstr>Gráfico de velocidade constante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</dc:title>
  <dc:creator/>
  <cp:lastModifiedBy/>
  <cp:revision>4</cp:revision>
  <dcterms:created xsi:type="dcterms:W3CDTF">2012-07-30T23:50:35Z</dcterms:created>
  <dcterms:modified xsi:type="dcterms:W3CDTF">2016-04-07T04:10:34Z</dcterms:modified>
</cp:coreProperties>
</file>