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98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9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14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02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8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8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15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27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8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84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08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4EB69-8FEE-47AA-BBEF-3CE75AC58E4B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D9DF-F025-4AD6-A9C6-1FB8C2137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08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Célula e vida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23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Membrana plasmática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Constituição: </a:t>
            </a:r>
            <a:r>
              <a:rPr lang="pt-BR" u="sng" dirty="0"/>
              <a:t>fosfolipídios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4367"/>
            <a:ext cx="2663301" cy="285861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048" y="3160745"/>
            <a:ext cx="6080760" cy="250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96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Bicamada lipídica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560" y="2004999"/>
            <a:ext cx="9042880" cy="3992589"/>
          </a:xfrm>
        </p:spPr>
      </p:pic>
    </p:spTree>
    <p:extLst>
      <p:ext uri="{BB962C8B-B14F-4D97-AF65-F5344CB8AC3E}">
        <p14:creationId xmlns:p14="http://schemas.microsoft.com/office/powerpoint/2010/main" val="329685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Quem são os seres vivos?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Tradicionalmente:</a:t>
            </a:r>
          </a:p>
          <a:p>
            <a:r>
              <a:rPr lang="pt-BR" dirty="0"/>
              <a:t>Reino Monera</a:t>
            </a:r>
          </a:p>
          <a:p>
            <a:r>
              <a:rPr lang="pt-BR" dirty="0"/>
              <a:t>Reino Protista</a:t>
            </a:r>
          </a:p>
          <a:p>
            <a:r>
              <a:rPr lang="pt-BR" dirty="0"/>
              <a:t>Reino </a:t>
            </a:r>
            <a:r>
              <a:rPr lang="pt-BR" dirty="0" err="1"/>
              <a:t>Fungi</a:t>
            </a:r>
            <a:endParaRPr lang="pt-BR" dirty="0"/>
          </a:p>
          <a:p>
            <a:r>
              <a:rPr lang="pt-BR" dirty="0"/>
              <a:t>Reino </a:t>
            </a:r>
            <a:r>
              <a:rPr lang="pt-BR" dirty="0" err="1"/>
              <a:t>Plantae</a:t>
            </a:r>
            <a:endParaRPr lang="pt-BR" dirty="0"/>
          </a:p>
          <a:p>
            <a:r>
              <a:rPr lang="pt-BR" dirty="0"/>
              <a:t>Reino </a:t>
            </a:r>
            <a:r>
              <a:rPr lang="pt-BR" dirty="0" err="1"/>
              <a:t>Animalia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800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eles têm em comum?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u="sng" dirty="0"/>
              <a:t>Células</a:t>
            </a:r>
          </a:p>
          <a:p>
            <a:r>
              <a:rPr lang="pt-BR" dirty="0"/>
              <a:t>Metabolismo</a:t>
            </a:r>
          </a:p>
          <a:p>
            <a:r>
              <a:rPr lang="pt-BR" dirty="0"/>
              <a:t>Reprodução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431" y="1825625"/>
            <a:ext cx="5371572" cy="398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2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nós? </a:t>
            </a:r>
            <a:r>
              <a:rPr lang="pt-BR" dirty="0">
                <a:sym typeface="Wingdings" panose="05000000000000000000" pitchFamily="2" charset="2"/>
              </a:rPr>
              <a:t>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319" y="1825625"/>
            <a:ext cx="5531361" cy="4351338"/>
          </a:xfrm>
        </p:spPr>
      </p:pic>
    </p:spTree>
    <p:extLst>
      <p:ext uri="{BB962C8B-B14F-4D97-AF65-F5344CB8AC3E}">
        <p14:creationId xmlns:p14="http://schemas.microsoft.com/office/powerpoint/2010/main" val="43764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Constituição da célula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Parede celular</a:t>
            </a:r>
          </a:p>
          <a:p>
            <a:r>
              <a:rPr lang="pt-BR" dirty="0"/>
              <a:t>Membrana Plasmática</a:t>
            </a:r>
          </a:p>
          <a:p>
            <a:r>
              <a:rPr lang="pt-BR" dirty="0"/>
              <a:t>Citoplasma</a:t>
            </a:r>
          </a:p>
          <a:p>
            <a:r>
              <a:rPr lang="pt-BR" dirty="0"/>
              <a:t>Núcleo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692" y="1825625"/>
            <a:ext cx="4968484" cy="444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8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celulares (modelos)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25" y="2301081"/>
            <a:ext cx="7296150" cy="3400425"/>
          </a:xfrm>
        </p:spPr>
      </p:pic>
    </p:spTree>
    <p:extLst>
      <p:ext uri="{BB962C8B-B14F-4D97-AF65-F5344CB8AC3E}">
        <p14:creationId xmlns:p14="http://schemas.microsoft.com/office/powerpoint/2010/main" val="74099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Célula procarionte (bacteriana)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Parede celular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Membrana plasmática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Citoplasma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Ribossomos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DNA</a:t>
            </a:r>
          </a:p>
        </p:txBody>
      </p:sp>
    </p:spTree>
    <p:extLst>
      <p:ext uri="{BB962C8B-B14F-4D97-AF65-F5344CB8AC3E}">
        <p14:creationId xmlns:p14="http://schemas.microsoft.com/office/powerpoint/2010/main" val="308770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Célula eucarionte animal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Membrana plasmática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Citoplasma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Ribossomos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Núcleo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Organelas membranosas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Centríolos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61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Célula eucarionte vegetal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Parede celular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Membrana plasmática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Citoplasma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Ribossomos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Núcleo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Organelas membranosas</a:t>
            </a:r>
          </a:p>
        </p:txBody>
      </p:sp>
    </p:spTree>
    <p:extLst>
      <p:ext uri="{BB962C8B-B14F-4D97-AF65-F5344CB8AC3E}">
        <p14:creationId xmlns:p14="http://schemas.microsoft.com/office/powerpoint/2010/main" val="852077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91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Célula e vida</vt:lpstr>
      <vt:lpstr>Quem são os seres vivos?</vt:lpstr>
      <vt:lpstr>O que eles têm em comum?</vt:lpstr>
      <vt:lpstr>E nós? </vt:lpstr>
      <vt:lpstr>Constituição da célula</vt:lpstr>
      <vt:lpstr>Tipos celulares (modelos)</vt:lpstr>
      <vt:lpstr>Célula procarionte (bacteriana)</vt:lpstr>
      <vt:lpstr>Célula eucarionte animal</vt:lpstr>
      <vt:lpstr>Célula eucarionte vegetal</vt:lpstr>
      <vt:lpstr>Membrana plasmática</vt:lpstr>
      <vt:lpstr>Bicamada lipídica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Célula e vida</dc:title>
  <dc:creator>Dalmo Kawauchi</dc:creator>
  <cp:lastModifiedBy>Dalmo Kawauchi</cp:lastModifiedBy>
  <cp:revision>7</cp:revision>
  <dcterms:created xsi:type="dcterms:W3CDTF">2016-03-17T01:32:06Z</dcterms:created>
  <dcterms:modified xsi:type="dcterms:W3CDTF">2016-03-18T02:05:24Z</dcterms:modified>
</cp:coreProperties>
</file>