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9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61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35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62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4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6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6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54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57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75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79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D52F-6175-491A-BF83-CFDE64584B78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016F-72B1-4A36-82FB-7052A1E25E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9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Indígena no Brasil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65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156540" cy="5002189"/>
          </a:xfrm>
        </p:spPr>
      </p:pic>
    </p:spTree>
    <p:extLst>
      <p:ext uri="{BB962C8B-B14F-4D97-AF65-F5344CB8AC3E}">
        <p14:creationId xmlns:p14="http://schemas.microsoft.com/office/powerpoint/2010/main" val="362695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72627"/>
            <a:ext cx="3085606" cy="541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63855"/>
            <a:ext cx="3888266" cy="540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44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580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068935" cy="52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4442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135407" cy="4816400"/>
          </a:xfrm>
        </p:spPr>
      </p:pic>
    </p:spTree>
    <p:extLst>
      <p:ext uri="{BB962C8B-B14F-4D97-AF65-F5344CB8AC3E}">
        <p14:creationId xmlns:p14="http://schemas.microsoft.com/office/powerpoint/2010/main" val="370279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72276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398401" cy="5577483"/>
          </a:xfrm>
        </p:spPr>
      </p:pic>
    </p:spTree>
    <p:extLst>
      <p:ext uri="{BB962C8B-B14F-4D97-AF65-F5344CB8AC3E}">
        <p14:creationId xmlns:p14="http://schemas.microsoft.com/office/powerpoint/2010/main" val="53594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80" cy="79208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Declaração Solene dos Povos indígenas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3367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Nós, povos indígenas do mundo, unidos numa grande </a:t>
            </a:r>
            <a:r>
              <a:rPr lang="pt-BR" dirty="0" err="1" smtClean="0"/>
              <a:t>assembléia</a:t>
            </a:r>
            <a:r>
              <a:rPr lang="pt-BR" dirty="0" smtClean="0"/>
              <a:t> de homens</a:t>
            </a:r>
          </a:p>
          <a:p>
            <a:pPr marL="0" indent="0">
              <a:buNone/>
            </a:pPr>
            <a:r>
              <a:rPr lang="pt-BR" dirty="0" smtClean="0"/>
              <a:t>sábios, declaramos a todas as nações:</a:t>
            </a:r>
          </a:p>
          <a:p>
            <a:pPr marL="0" indent="0">
              <a:buNone/>
            </a:pPr>
            <a:r>
              <a:rPr lang="pt-BR" dirty="0" smtClean="0"/>
              <a:t>quando a terra-mãe era nosso alimento,</a:t>
            </a:r>
          </a:p>
          <a:p>
            <a:pPr marL="0" indent="0">
              <a:buNone/>
            </a:pPr>
            <a:r>
              <a:rPr lang="pt-BR" dirty="0" smtClean="0"/>
              <a:t>quando a noite escura formava nosso teto,</a:t>
            </a:r>
          </a:p>
          <a:p>
            <a:pPr marL="0" indent="0">
              <a:buNone/>
            </a:pPr>
            <a:r>
              <a:rPr lang="pt-BR" dirty="0" smtClean="0"/>
              <a:t>quando o céu e a lua eram nossos pais,</a:t>
            </a:r>
          </a:p>
          <a:p>
            <a:pPr marL="0" indent="0">
              <a:buNone/>
            </a:pPr>
            <a:r>
              <a:rPr lang="pt-BR" dirty="0" smtClean="0"/>
              <a:t>quando todos éramos irmãos e irmãs,</a:t>
            </a:r>
          </a:p>
          <a:p>
            <a:pPr marL="0" indent="0">
              <a:buNone/>
            </a:pPr>
            <a:r>
              <a:rPr lang="pt-BR" dirty="0" smtClean="0"/>
              <a:t>quando nossos caciques e anciãos eram grandes líderes,</a:t>
            </a:r>
          </a:p>
          <a:p>
            <a:pPr marL="0" indent="0">
              <a:buNone/>
            </a:pPr>
            <a:r>
              <a:rPr lang="pt-BR" dirty="0" smtClean="0"/>
              <a:t>quando a justiça dirigia a lei e sua execução,</a:t>
            </a:r>
          </a:p>
          <a:p>
            <a:pPr marL="0" indent="0">
              <a:buNone/>
            </a:pPr>
            <a:r>
              <a:rPr lang="pt-BR" dirty="0" smtClean="0"/>
              <a:t>aí outras civilizações chegaram!</a:t>
            </a:r>
          </a:p>
          <a:p>
            <a:pPr marL="0" indent="0">
              <a:buNone/>
            </a:pPr>
            <a:r>
              <a:rPr lang="pt-BR" dirty="0" smtClean="0"/>
              <a:t>Com fome de sangue, de ouro, de terra e de todas as sua riquezas,</a:t>
            </a:r>
          </a:p>
          <a:p>
            <a:pPr marL="0" indent="0">
              <a:buNone/>
            </a:pPr>
            <a:r>
              <a:rPr lang="pt-BR" dirty="0" smtClean="0"/>
              <a:t>trazendo numa das mãos a cruz e na outra a espada</a:t>
            </a:r>
          </a:p>
          <a:p>
            <a:pPr marL="0" indent="0">
              <a:buNone/>
            </a:pPr>
            <a:r>
              <a:rPr lang="pt-BR" dirty="0" smtClean="0"/>
              <a:t>sem conhecer ou querer aprender os costumes de nossos povos,</a:t>
            </a:r>
          </a:p>
          <a:p>
            <a:pPr marL="0" indent="0">
              <a:buNone/>
            </a:pPr>
            <a:r>
              <a:rPr lang="pt-BR" dirty="0" smtClean="0"/>
              <a:t>nos classificaram abaixo dos animais, roubaram nossas terras</a:t>
            </a:r>
          </a:p>
          <a:p>
            <a:pPr marL="0" indent="0">
              <a:buNone/>
            </a:pPr>
            <a:r>
              <a:rPr lang="pt-BR" dirty="0" smtClean="0"/>
              <a:t>e nos levaram para longe delas,</a:t>
            </a:r>
          </a:p>
          <a:p>
            <a:pPr marL="0" indent="0">
              <a:buNone/>
            </a:pPr>
            <a:r>
              <a:rPr lang="pt-BR" dirty="0" smtClean="0"/>
              <a:t>transformando em escravos os "filhos do Sol".</a:t>
            </a:r>
          </a:p>
          <a:p>
            <a:pPr marL="0" indent="0">
              <a:buNone/>
            </a:pPr>
            <a:r>
              <a:rPr lang="pt-BR" dirty="0" smtClean="0"/>
              <a:t>Entretanto, não puderam nos eliminar!</a:t>
            </a:r>
          </a:p>
          <a:p>
            <a:pPr marL="0" indent="0">
              <a:buNone/>
            </a:pPr>
            <a:r>
              <a:rPr lang="pt-BR" dirty="0" smtClean="0"/>
              <a:t>Nem nos fazer esquecer o que somos,</a:t>
            </a:r>
          </a:p>
          <a:p>
            <a:pPr marL="0" indent="0">
              <a:buNone/>
            </a:pPr>
            <a:r>
              <a:rPr lang="pt-BR" dirty="0" smtClean="0"/>
              <a:t>porque somos a cultura da terra e do céu,</a:t>
            </a:r>
          </a:p>
          <a:p>
            <a:pPr marL="0" indent="0">
              <a:buNone/>
            </a:pPr>
            <a:r>
              <a:rPr lang="pt-BR" dirty="0" smtClean="0"/>
              <a:t>somos de uma ascendência milenar e somos milhões.</a:t>
            </a:r>
          </a:p>
          <a:p>
            <a:pPr marL="0" indent="0">
              <a:buNone/>
            </a:pPr>
            <a:r>
              <a:rPr lang="pt-BR" dirty="0" smtClean="0"/>
              <a:t>Mesmo que nosso universo inteiro seja destruído,</a:t>
            </a:r>
          </a:p>
          <a:p>
            <a:pPr marL="0" indent="0">
              <a:buNone/>
            </a:pPr>
            <a:r>
              <a:rPr lang="pt-BR" dirty="0" smtClean="0"/>
              <a:t>NÓS VIVEREMOS</a:t>
            </a:r>
          </a:p>
          <a:p>
            <a:pPr marL="0" indent="0">
              <a:buNone/>
            </a:pPr>
            <a:r>
              <a:rPr lang="pt-BR" dirty="0" smtClean="0"/>
              <a:t>por mais tempo que o império da morte!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047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203</Words>
  <Application>Microsoft Office PowerPoint</Application>
  <PresentationFormat>Apresentação na tela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O Indígena no Brasil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Declaração Solene dos Povos indígenas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Indígena no Brasil</dc:title>
  <dc:creator>v</dc:creator>
  <cp:lastModifiedBy>v</cp:lastModifiedBy>
  <cp:revision>3</cp:revision>
  <dcterms:created xsi:type="dcterms:W3CDTF">2016-03-08T00:53:06Z</dcterms:created>
  <dcterms:modified xsi:type="dcterms:W3CDTF">2016-03-08T01:15:04Z</dcterms:modified>
</cp:coreProperties>
</file>