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88" r:id="rId3"/>
    <p:sldId id="260" r:id="rId4"/>
    <p:sldId id="316" r:id="rId5"/>
    <p:sldId id="256" r:id="rId6"/>
    <p:sldId id="258" r:id="rId7"/>
    <p:sldId id="259" r:id="rId8"/>
    <p:sldId id="287" r:id="rId9"/>
    <p:sldId id="262" r:id="rId10"/>
    <p:sldId id="263" r:id="rId11"/>
    <p:sldId id="264" r:id="rId12"/>
    <p:sldId id="318" r:id="rId13"/>
    <p:sldId id="338" r:id="rId14"/>
    <p:sldId id="265" r:id="rId15"/>
    <p:sldId id="266" r:id="rId16"/>
    <p:sldId id="267" r:id="rId17"/>
    <p:sldId id="268" r:id="rId18"/>
    <p:sldId id="269" r:id="rId19"/>
    <p:sldId id="337" r:id="rId20"/>
    <p:sldId id="306" r:id="rId21"/>
    <p:sldId id="339" r:id="rId22"/>
    <p:sldId id="341" r:id="rId23"/>
    <p:sldId id="290" r:id="rId24"/>
    <p:sldId id="340" r:id="rId25"/>
    <p:sldId id="342" r:id="rId26"/>
    <p:sldId id="343" r:id="rId27"/>
    <p:sldId id="296" r:id="rId28"/>
    <p:sldId id="284" r:id="rId29"/>
    <p:sldId id="344" r:id="rId30"/>
    <p:sldId id="345" r:id="rId31"/>
    <p:sldId id="271" r:id="rId32"/>
    <p:sldId id="346" r:id="rId33"/>
    <p:sldId id="347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24" autoAdjust="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27289-76EF-4BFA-8954-7AD8F91C850B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A67B8-B580-4092-8608-3B34AD50718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06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07/04/2016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Estrutura da Terra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 descr="1-planeta-terra-visto-no-espaco-com-sol-ao-fund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5949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Pangea &amp; Pantalassa</a:t>
            </a:r>
            <a:endParaRPr lang="pt-BR" dirty="0"/>
          </a:p>
        </p:txBody>
      </p:sp>
      <p:pic>
        <p:nvPicPr>
          <p:cNvPr id="4" name="Espaço Reservado para Conteúdo 3" descr="pangea-continental-drif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344816" cy="54726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Pangea e sua divisão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7" name="Picture 3" descr="C:\Documents and Settings\Cliente.CLIENTE-CDA88D6\Desktop\Pangea_animation_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071678"/>
            <a:ext cx="4500594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Evidências paleontológicas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Documents and Settings\Cliente.CLIENTE-CDA88D6\Desktop\farwin wgen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14488"/>
            <a:ext cx="8358246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:\Users\_8625404\Desktop\11138542_1543864082502843_4987303957098198499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32848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688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Teoria da deriva continental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“ Os continentes e mares não são estáticos e as forças que deslocam continentes são as mesmas que elevam cordilheiras”</a:t>
            </a:r>
          </a:p>
          <a:p>
            <a:pPr>
              <a:buNone/>
            </a:pPr>
            <a:r>
              <a:rPr lang="pt-BR" dirty="0" smtClean="0"/>
              <a:t>                                       Alfred Wegener. 1915.</a:t>
            </a:r>
          </a:p>
          <a:p>
            <a:pPr>
              <a:buNone/>
            </a:pPr>
            <a:r>
              <a:rPr lang="pt-BR" dirty="0" smtClean="0"/>
              <a:t>  </a:t>
            </a:r>
          </a:p>
          <a:p>
            <a:pPr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1026" name="Picture 2" descr="C:\Users\Luan\Desktop\alfred wege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810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Teoria da Tectônica de placas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r>
              <a:rPr lang="pt-BR" dirty="0" smtClean="0"/>
              <a:t>A crosta terrestre é composta por um mosaico de 7 placas – As Placas tectônicas.</a:t>
            </a:r>
          </a:p>
          <a:p>
            <a:r>
              <a:rPr lang="pt-BR" dirty="0"/>
              <a:t>S</a:t>
            </a:r>
            <a:r>
              <a:rPr lang="pt-BR" dirty="0" smtClean="0"/>
              <a:t>e encontram em constante movimento.</a:t>
            </a:r>
          </a:p>
          <a:p>
            <a:r>
              <a:rPr lang="pt-BR" dirty="0" smtClean="0"/>
              <a:t>Teoria da “bola de futebol”. </a:t>
            </a:r>
            <a:endParaRPr lang="pt-BR" dirty="0"/>
          </a:p>
        </p:txBody>
      </p:sp>
      <p:pic>
        <p:nvPicPr>
          <p:cNvPr id="5122" name="Picture 2" descr="D:\atlas cortado\placas tectonic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500438"/>
            <a:ext cx="5602048" cy="32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Placas tectônicas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 descr="placas_tectonicas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8064896" cy="51125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Placas tectônicas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Esse movimento é feito pelas </a:t>
            </a:r>
            <a:r>
              <a:rPr lang="pt-BR" b="1" dirty="0" smtClean="0"/>
              <a:t>correntes de convecção do magma </a:t>
            </a:r>
            <a:r>
              <a:rPr lang="pt-BR" dirty="0" smtClean="0"/>
              <a:t>do interior do planeta.</a:t>
            </a:r>
          </a:p>
          <a:p>
            <a:r>
              <a:rPr lang="pt-BR" dirty="0" smtClean="0"/>
              <a:t>As interações entre placas podem criar ou destruir relevos e orogenias.</a:t>
            </a:r>
          </a:p>
          <a:p>
            <a:r>
              <a:rPr lang="pt-BR" dirty="0" smtClean="0"/>
              <a:t>As bordas de placas são os lugares com maior registro de terremotos.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Correntes de convecção de magma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 descr="ga_sismologia_conveccao_clip_image00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72816"/>
            <a:ext cx="7344816" cy="50851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Corrente de convecção de magma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MÉDIO\mafalda correntes convectiva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276872"/>
            <a:ext cx="8424936" cy="291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1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D:\atlas cortado\eras geológica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63059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2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Tipos de limites de placas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C:\Documents and Settings\Cliente.CLIENTE-CDA88D6\Desktop\falhas cortad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64399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35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Placas Convergentes e Movimento de </a:t>
            </a:r>
            <a:r>
              <a:rPr lang="pt-BR" dirty="0" err="1" smtClean="0"/>
              <a:t>Subducção</a:t>
            </a:r>
            <a:r>
              <a:rPr lang="pt-BR" dirty="0" smtClean="0"/>
              <a:t> (densidades diferentes)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" y="1556792"/>
            <a:ext cx="8969639" cy="48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94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Cordilheira dos Andes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74" y="1221085"/>
            <a:ext cx="4212852" cy="5636915"/>
          </a:xfrm>
        </p:spPr>
      </p:pic>
    </p:spTree>
    <p:extLst>
      <p:ext uri="{BB962C8B-B14F-4D97-AF65-F5344CB8AC3E}">
        <p14:creationId xmlns:p14="http://schemas.microsoft.com/office/powerpoint/2010/main" val="3594923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Fossas submarinas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194" name="Picture 2" descr="D:\atlas cortado\fossas submarin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Placas Convergentes (de mesma densidade)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228" y="2204864"/>
            <a:ext cx="15708455" cy="37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Himalaia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441809" cy="5934843"/>
          </a:xfrm>
        </p:spPr>
      </p:pic>
    </p:spTree>
    <p:extLst>
      <p:ext uri="{BB962C8B-B14F-4D97-AF65-F5344CB8AC3E}">
        <p14:creationId xmlns:p14="http://schemas.microsoft.com/office/powerpoint/2010/main" val="15162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28636"/>
            <a:ext cx="8229600" cy="1143000"/>
          </a:xfrm>
        </p:spPr>
        <p:txBody>
          <a:bodyPr/>
          <a:lstStyle/>
          <a:p>
            <a:r>
              <a:rPr lang="pt-BR" dirty="0" smtClean="0"/>
              <a:t>Placas Divergentes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3" y="1395577"/>
            <a:ext cx="7543353" cy="5200537"/>
          </a:xfrm>
        </p:spPr>
      </p:pic>
    </p:spTree>
    <p:extLst>
      <p:ext uri="{BB962C8B-B14F-4D97-AF65-F5344CB8AC3E}">
        <p14:creationId xmlns:p14="http://schemas.microsoft.com/office/powerpoint/2010/main" val="3427528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122" name="Picture 2" descr="D:\atlas cortado\relevo submarin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92899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Dorsal </a:t>
            </a:r>
            <a:r>
              <a:rPr lang="pt-BR" dirty="0" err="1" smtClean="0"/>
              <a:t>Meso</a:t>
            </a:r>
            <a:r>
              <a:rPr lang="pt-BR" dirty="0" smtClean="0"/>
              <a:t>-</a:t>
            </a:r>
            <a:r>
              <a:rPr lang="pt-BR" dirty="0"/>
              <a:t>A</a:t>
            </a:r>
            <a:r>
              <a:rPr lang="pt-BR" dirty="0" smtClean="0"/>
              <a:t>tlântica</a:t>
            </a:r>
            <a:endParaRPr lang="pt-BR" dirty="0"/>
          </a:p>
        </p:txBody>
      </p:sp>
      <p:pic>
        <p:nvPicPr>
          <p:cNvPr id="1026" name="Picture 2" descr="C:\Users\c8032891\Desktop\meso atlântic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200800" cy="49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7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Falhas Transformantes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89" y="1988840"/>
            <a:ext cx="5963022" cy="39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6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Eras geológicas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pt-BR" dirty="0" smtClean="0"/>
              <a:t>O tempo do nosso planeta é de aproximadamente </a:t>
            </a:r>
            <a:r>
              <a:rPr lang="pt-BR" b="1" dirty="0" smtClean="0"/>
              <a:t>4,6 bilhões de anos</a:t>
            </a:r>
            <a:r>
              <a:rPr lang="pt-BR" dirty="0" smtClean="0"/>
              <a:t>. São divididos em </a:t>
            </a:r>
            <a:r>
              <a:rPr lang="pt-BR" b="1" dirty="0" err="1" smtClean="0"/>
              <a:t>Éons</a:t>
            </a:r>
            <a:r>
              <a:rPr lang="pt-BR" b="1" dirty="0" smtClean="0"/>
              <a:t> </a:t>
            </a:r>
            <a:r>
              <a:rPr lang="pt-BR" dirty="0" smtClean="0"/>
              <a:t>(eras) e sua divisão está relacionada a composição química e física do planeta. </a:t>
            </a:r>
            <a:endParaRPr lang="pt-BR" b="1" dirty="0"/>
          </a:p>
        </p:txBody>
      </p:sp>
      <p:pic>
        <p:nvPicPr>
          <p:cNvPr id="3074" name="Picture 2" descr="D:\atlas cortado\escala geolog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1785926"/>
            <a:ext cx="4248472" cy="397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Falha de San Andreas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1" y="1417638"/>
            <a:ext cx="7869597" cy="4948808"/>
          </a:xfrm>
        </p:spPr>
      </p:pic>
    </p:spTree>
    <p:extLst>
      <p:ext uri="{BB962C8B-B14F-4D97-AF65-F5344CB8AC3E}">
        <p14:creationId xmlns:p14="http://schemas.microsoft.com/office/powerpoint/2010/main" val="3582853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Círculo de fogo do pacifico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 descr="anel fogo-map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8"/>
            <a:ext cx="8640960" cy="53318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26970" cy="4313485"/>
          </a:xfrm>
        </p:spPr>
      </p:pic>
    </p:spTree>
    <p:extLst>
      <p:ext uri="{BB962C8B-B14F-4D97-AF65-F5344CB8AC3E}">
        <p14:creationId xmlns:p14="http://schemas.microsoft.com/office/powerpoint/2010/main" val="21907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Questão dissertativa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Identifique ao menos três grandes formações existentes na superfície terrestre, causadas pelo movimento das placas tectônicas. Após isso, localize-as geograficamente</a:t>
            </a:r>
            <a:r>
              <a:rPr lang="pt-BR" smtClean="0"/>
              <a:t>, identifique </a:t>
            </a:r>
            <a:r>
              <a:rPr lang="pt-BR" dirty="0" smtClean="0"/>
              <a:t>as placas e os processos envolvidos.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427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C:\Users\Luan\Desktop\atlas cortado\IMAGEM LUAN NOVO HJ\tabela geolog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1008111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Geografia Física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8064896" cy="4968552"/>
          </a:xfrm>
        </p:spPr>
        <p:txBody>
          <a:bodyPr/>
          <a:lstStyle/>
          <a:p>
            <a:r>
              <a:rPr lang="pt-BR" dirty="0" smtClean="0"/>
              <a:t>Na geografia física estudaremos o planeta dividindo-o em 3 esferas de estudo.</a:t>
            </a:r>
          </a:p>
          <a:p>
            <a:endParaRPr lang="pt-B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D:\atlas cortado\esferas da ter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78291"/>
            <a:ext cx="40862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Estrutura da Terra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 estrutura da terra possui 3 camadas :</a:t>
            </a:r>
          </a:p>
          <a:p>
            <a:r>
              <a:rPr lang="pt-BR" dirty="0" smtClean="0"/>
              <a:t>Crosta – Aproximadamente 40km. Alumínio, Silício e Oxigênio.</a:t>
            </a:r>
          </a:p>
          <a:p>
            <a:r>
              <a:rPr lang="pt-BR" dirty="0" smtClean="0"/>
              <a:t>Manto – De 30km a 2.900km. Ferro e Magnésio.</a:t>
            </a:r>
          </a:p>
          <a:p>
            <a:r>
              <a:rPr lang="pt-BR" dirty="0" smtClean="0"/>
              <a:t>Núcleo. – De 2.900km a 6.370 km. Ferro e Níquel.</a:t>
            </a:r>
          </a:p>
          <a:p>
            <a:r>
              <a:rPr lang="pt-BR" dirty="0" smtClean="0"/>
              <a:t>O raio da terra é de 6.370 km, a maior perfuração humana chegou a 22km.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Camadas da Terra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 descr="terra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12776"/>
            <a:ext cx="5976664" cy="4968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 descr="D:\atlas cortado\corte horizontal terr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3166"/>
            <a:ext cx="8568952" cy="634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Pangea &amp; Pantalassa	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Muitas teorias modernas comprovam que o nosso planeta já foi constituído somente por um continente (pangea) e um oceano (pantalassa). E muitas dessas teorias demonstram que os continentes e mares </a:t>
            </a:r>
            <a:r>
              <a:rPr lang="pt-BR" b="1" dirty="0" smtClean="0"/>
              <a:t>não </a:t>
            </a:r>
            <a:r>
              <a:rPr lang="pt-BR" dirty="0" smtClean="0"/>
              <a:t>são estáticos.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367</Words>
  <Application>Microsoft Office PowerPoint</Application>
  <PresentationFormat>Apresentação na tela (4:3)</PresentationFormat>
  <Paragraphs>46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Tema do Office</vt:lpstr>
      <vt:lpstr>Estrutura da Terra</vt:lpstr>
      <vt:lpstr>Apresentação do PowerPoint</vt:lpstr>
      <vt:lpstr>Eras geológicas</vt:lpstr>
      <vt:lpstr>Apresentação do PowerPoint</vt:lpstr>
      <vt:lpstr>Geografia Física </vt:lpstr>
      <vt:lpstr>Estrutura da Terra</vt:lpstr>
      <vt:lpstr>Camadas da Terra</vt:lpstr>
      <vt:lpstr>Apresentação do PowerPoint</vt:lpstr>
      <vt:lpstr>Pangea &amp; Pantalassa </vt:lpstr>
      <vt:lpstr>Pangea &amp; Pantalassa</vt:lpstr>
      <vt:lpstr>Pangea e sua divisão</vt:lpstr>
      <vt:lpstr>Evidências paleontológicas </vt:lpstr>
      <vt:lpstr>Apresentação do PowerPoint</vt:lpstr>
      <vt:lpstr>Teoria da deriva continental</vt:lpstr>
      <vt:lpstr>Teoria da Tectônica de placas</vt:lpstr>
      <vt:lpstr>Placas tectônicas </vt:lpstr>
      <vt:lpstr>Placas tectônicas </vt:lpstr>
      <vt:lpstr>Correntes de convecção de magma</vt:lpstr>
      <vt:lpstr>Corrente de convecção de magma</vt:lpstr>
      <vt:lpstr>Tipos de limites de placas</vt:lpstr>
      <vt:lpstr>Placas Convergentes e Movimento de Subducção (densidades diferentes)</vt:lpstr>
      <vt:lpstr>Cordilheira dos Andes</vt:lpstr>
      <vt:lpstr>Fossas submarinas</vt:lpstr>
      <vt:lpstr>Placas Convergentes (de mesma densidade)</vt:lpstr>
      <vt:lpstr>Himalaia</vt:lpstr>
      <vt:lpstr>Placas Divergentes</vt:lpstr>
      <vt:lpstr>Apresentação do PowerPoint</vt:lpstr>
      <vt:lpstr>Dorsal Meso-Atlântica</vt:lpstr>
      <vt:lpstr>Falhas Transformantes</vt:lpstr>
      <vt:lpstr>Falha de San Andreas</vt:lpstr>
      <vt:lpstr>Círculo de fogo do pacifico</vt:lpstr>
      <vt:lpstr>Apresentação do PowerPoint</vt:lpstr>
      <vt:lpstr>Questão dissertativa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Física</dc:title>
  <dc:creator>perla</dc:creator>
  <cp:lastModifiedBy>SILVANA</cp:lastModifiedBy>
  <cp:revision>89</cp:revision>
  <dcterms:created xsi:type="dcterms:W3CDTF">2013-03-15T16:14:09Z</dcterms:created>
  <dcterms:modified xsi:type="dcterms:W3CDTF">2016-04-07T19:38:11Z</dcterms:modified>
</cp:coreProperties>
</file>