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2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86" r:id="rId17"/>
    <p:sldId id="276" r:id="rId18"/>
    <p:sldId id="274" r:id="rId19"/>
    <p:sldId id="259" r:id="rId20"/>
    <p:sldId id="260" r:id="rId21"/>
    <p:sldId id="275" r:id="rId22"/>
    <p:sldId id="277" r:id="rId23"/>
    <p:sldId id="278" r:id="rId24"/>
    <p:sldId id="280" r:id="rId25"/>
    <p:sldId id="281" r:id="rId26"/>
    <p:sldId id="282" r:id="rId27"/>
    <p:sldId id="283" r:id="rId28"/>
    <p:sldId id="279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13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92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42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20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48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2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00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62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96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1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32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9ACDC-F170-4B31-A358-592C2C40BE1A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06AA-51D5-43CC-A2F1-39F6A3977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7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4/47/New_york_times_square-terab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12398"/>
            <a:ext cx="10308237" cy="68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4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ravel-pictures.1-my.com/travel-pictures/pics-Colorado-river-Arizona-fotos-tourism-hh_p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41" y="260648"/>
            <a:ext cx="9391055" cy="60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8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netnature.files.wordpress.com/2015/02/rio-colorad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404664"/>
            <a:ext cx="9800144" cy="61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0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achelkangtundra.weebly.com/uploads/2/7/0/6/27064227/309892005_orig.gif?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548681"/>
            <a:ext cx="9242369" cy="54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5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dos EUA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Colonização Inglesa dividida entre Norte e Sul</a:t>
            </a:r>
          </a:p>
          <a:p>
            <a:r>
              <a:rPr lang="pt-BR" dirty="0" smtClean="0"/>
              <a:t>Norte: Colonização voltada para povoamento</a:t>
            </a:r>
          </a:p>
          <a:p>
            <a:r>
              <a:rPr lang="pt-BR" dirty="0" smtClean="0"/>
              <a:t>Sul: Colonização voltada para a produção agrícola com mão de obra escrava</a:t>
            </a:r>
          </a:p>
          <a:p>
            <a:r>
              <a:rPr lang="pt-BR" dirty="0" smtClean="0"/>
              <a:t>Guerra Civil em 1861: Sul x Norte e unificação do território</a:t>
            </a:r>
          </a:p>
          <a:p>
            <a:r>
              <a:rPr lang="pt-BR" dirty="0" smtClean="0"/>
              <a:t>País construído por imigrantes</a:t>
            </a:r>
          </a:p>
        </p:txBody>
      </p:sp>
    </p:spTree>
    <p:extLst>
      <p:ext uri="{BB962C8B-B14F-4D97-AF65-F5344CB8AC3E}">
        <p14:creationId xmlns:p14="http://schemas.microsoft.com/office/powerpoint/2010/main" val="88134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a/US_SlaveFree178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20688"/>
            <a:ext cx="9594081" cy="58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2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antamonicacentric.com/site/wp-content/uploads/2014/11/us-economy-black-frida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0"/>
            <a:ext cx="12051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25144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FF00FF"/>
                </a:solidFill>
              </a:rPr>
              <a:t>Os EUA hoje</a:t>
            </a:r>
            <a:endParaRPr lang="pt-BR" sz="6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2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EUA hoje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País que mais consome</a:t>
            </a:r>
          </a:p>
          <a:p>
            <a:r>
              <a:rPr lang="pt-BR" dirty="0" smtClean="0"/>
              <a:t>Self-</a:t>
            </a:r>
            <a:r>
              <a:rPr lang="pt-BR" dirty="0" err="1" smtClean="0"/>
              <a:t>made</a:t>
            </a:r>
            <a:r>
              <a:rPr lang="pt-BR" dirty="0" smtClean="0"/>
              <a:t> </a:t>
            </a:r>
            <a:r>
              <a:rPr lang="pt-BR" dirty="0" err="1" smtClean="0"/>
              <a:t>man</a:t>
            </a:r>
            <a:endParaRPr lang="pt-BR" dirty="0" smtClean="0"/>
          </a:p>
          <a:p>
            <a:r>
              <a:rPr lang="pt-BR" dirty="0" smtClean="0"/>
              <a:t>American Way </a:t>
            </a:r>
            <a:r>
              <a:rPr lang="pt-BR" dirty="0" err="1" smtClean="0"/>
              <a:t>of</a:t>
            </a:r>
            <a:r>
              <a:rPr lang="pt-BR" dirty="0" smtClean="0"/>
              <a:t> Life</a:t>
            </a:r>
          </a:p>
          <a:p>
            <a:r>
              <a:rPr lang="pt-BR" dirty="0" smtClean="0"/>
              <a:t>Símbolo: Carro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335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iariodigital.sapo.pt/images_content/2015/torresgemeas-11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" y="0"/>
            <a:ext cx="9150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1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ws40Sv-R4rI/Ui_l2ZaxiZI/AAAAAAABrss/aqDJC7AYsog/s1600/latuf9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3250"/>
            <a:ext cx="5603354" cy="68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9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ssets.goodstatic.com/s3/magazine/assets/527616/original/open-uri20140702-32146-zfwi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25251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1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calização de Estados Unidos da Amé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66" y="34458"/>
            <a:ext cx="6616427" cy="66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1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oth3126.com.br/wp-content/uploads/2013/10/EUA-American-empire-map-of-bases-around-worl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8" y="586586"/>
            <a:ext cx="9524541" cy="57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6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huffpost.com/gen/1080612/images/o-MEXICO-IMMIGRANTS-LABOR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71400"/>
            <a:ext cx="10909211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5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otos.sapo.pt/SKZlQbLOPPLj893pD4qu/x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10333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8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Latinos nos EUA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em cada 6 Estadunidenses é latino</a:t>
            </a:r>
          </a:p>
          <a:p>
            <a:r>
              <a:rPr lang="pt-BR" dirty="0" smtClean="0"/>
              <a:t>A população se divide em: Brancos (196,8 mi), Negros (37,7 mi), Hispânicos (50,5 mi) e Asiáticos (14,5 mi)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9453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9/93/Percent_of_Hispanic_and_Latino_population_by_state_in_2012.svg/2000px-Percent_of_Hispanic_and_Latino_population_by_state_in_201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44012" cy="55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84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onkville.net/wp-content/uploads/2016/05/electoral-map-5-14-16-720x5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144"/>
            <a:ext cx="8658200" cy="64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05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eografiaparatodos.com.br/img/infograficos/cinturoes_agrico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0647"/>
            <a:ext cx="9578119" cy="65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99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-uGbNCvvzfEI/VesbkeUiDaI/AAAAAAAACWQ/lH_CAIQgAdY/s1600/eu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14159"/>
            <a:ext cx="9833319" cy="45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9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estadosunidos-sociedadeeeconomia-110913115057-phpapp02/95/estados-unidos-sociedade-e-economia-18-728.jpg?cb=1315915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54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aisonvalentina.net/en/news-events/wp-content/uploads/2015/08/google-office-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7" y="476672"/>
            <a:ext cx="914638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4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4º Maior país do mundo</a:t>
            </a:r>
          </a:p>
          <a:p>
            <a:r>
              <a:rPr lang="pt-BR" dirty="0" smtClean="0"/>
              <a:t>3º mais populoso – Aprox. 300 milhões</a:t>
            </a:r>
          </a:p>
          <a:p>
            <a:r>
              <a:rPr lang="pt-BR" dirty="0" smtClean="0"/>
              <a:t>Maior Economia do mundo – PIB: 14 Trilhões</a:t>
            </a:r>
          </a:p>
          <a:p>
            <a:r>
              <a:rPr lang="pt-BR" dirty="0" smtClean="0"/>
              <a:t>Maior potência bélica</a:t>
            </a:r>
          </a:p>
          <a:p>
            <a:r>
              <a:rPr lang="pt-BR" dirty="0" smtClean="0"/>
              <a:t>Composto por imigrantes</a:t>
            </a:r>
          </a:p>
          <a:p>
            <a:r>
              <a:rPr lang="pt-BR" dirty="0" smtClean="0"/>
              <a:t>País de contrastes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075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4.businessinsider.com/image/50169106eab8ea261f000009-1190-625/a-bunch-of-big-advisers-at-morgan-stanley-might-leave-the-firm-for-a-totally-embarrassing-re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8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eografiaparatodos.com.br/img/mapas_fisicos/eua_fis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88640"/>
            <a:ext cx="994553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3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ioambiente.culturamix.com/blog/wp-content/gallery/5-265/principais-placas-tectonica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260648"/>
            <a:ext cx="91725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2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Apalaches no Leste</a:t>
            </a:r>
          </a:p>
          <a:p>
            <a:r>
              <a:rPr lang="pt-BR" dirty="0" smtClean="0"/>
              <a:t>Rochosas no Oeste</a:t>
            </a:r>
          </a:p>
          <a:p>
            <a:r>
              <a:rPr lang="pt-BR" dirty="0" smtClean="0"/>
              <a:t>Planícies no centro (Grandes Planícies)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634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f/f9/Mount_Whitney_2003-03-25.jpg/1024px-Mount_Whitney_2003-0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" y="0"/>
            <a:ext cx="91365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07704" y="129869"/>
            <a:ext cx="6013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Monte Whitney – 4421m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96305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c/cf/Mississippi_River_Watershed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320" y="692696"/>
            <a:ext cx="928462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6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elriocolorado-091111130330-phpapp01/95/el-rio-colorado-3-728.jpg?cb=1257944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28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151</Words>
  <Application>Microsoft Office PowerPoint</Application>
  <PresentationFormat>Apresentação na tela (4:3)</PresentationFormat>
  <Paragraphs>27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Características</vt:lpstr>
      <vt:lpstr>Apresentação do PowerPoint</vt:lpstr>
      <vt:lpstr>Apresentação do PowerPoint</vt:lpstr>
      <vt:lpstr>Relevo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História dos EUA</vt:lpstr>
      <vt:lpstr>Apresentação do PowerPoint</vt:lpstr>
      <vt:lpstr>Os EUA hoje</vt:lpstr>
      <vt:lpstr>Os EUA hoje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Latinos nos EUA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Bertolini</dc:creator>
  <cp:lastModifiedBy>André Bertolini</cp:lastModifiedBy>
  <cp:revision>12</cp:revision>
  <dcterms:created xsi:type="dcterms:W3CDTF">2016-10-05T14:47:56Z</dcterms:created>
  <dcterms:modified xsi:type="dcterms:W3CDTF">2016-10-05T18:16:20Z</dcterms:modified>
</cp:coreProperties>
</file>